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88"/>
    <p:restoredTop sz="94694"/>
  </p:normalViewPr>
  <p:slideViewPr>
    <p:cSldViewPr snapToGrid="0" snapToObjects="1">
      <p:cViewPr varScale="1">
        <p:scale>
          <a:sx n="102" d="100"/>
          <a:sy n="102" d="100"/>
        </p:scale>
        <p:origin x="224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475075F-861E-C143-9442-27A6E9340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0ADCD23-A25E-F748-9522-DE73061FAD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5FEE0B9-FB53-2B44-AF90-B26D55BBF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C5926-FB67-754E-9052-608289687CF6}" type="datetimeFigureOut">
              <a:rPr lang="fi-FI" smtClean="0"/>
              <a:t>5.6.2019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3B7028E-4182-DA4D-AA2E-FEBE22177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1B2CEEB-5866-BC42-AF17-EAAD7A306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AB07C-24B5-4846-84F2-6FFFF725F69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27357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24F4C2D-040A-C843-8EA8-8053522F4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1FD5F40-F307-B04B-AB0F-4D584BC2E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AB0555B-9563-4449-8985-0DB1B1CD5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C5926-FB67-754E-9052-608289687CF6}" type="datetimeFigureOut">
              <a:rPr lang="fi-FI" smtClean="0"/>
              <a:t>5.6.2019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9F37BDF-4108-A241-87CA-177BE9A80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B15BA4A-75E9-B343-9AC8-6518F009B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AB07C-24B5-4846-84F2-6FFFF725F69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5872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789728F2-699A-9446-9E16-B11C33A8A4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F830CB2B-5CF2-A547-ACD9-0E30573CB8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85E41EF-36EF-D349-B47E-DE7FFFAA9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C5926-FB67-754E-9052-608289687CF6}" type="datetimeFigureOut">
              <a:rPr lang="fi-FI" smtClean="0"/>
              <a:t>5.6.2019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67F1FD4-A59A-C54B-8DCA-BDC78642D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A486D9D-6CDB-FB44-9478-0782B8953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AB07C-24B5-4846-84F2-6FFFF725F69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6850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E1816AD-7853-4C4B-A8AF-84C0F8BF0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41BA04B-9DA0-4440-B756-C3F6B6114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09D9798-A66C-B248-B50B-E9E8F859C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C5926-FB67-754E-9052-608289687CF6}" type="datetimeFigureOut">
              <a:rPr lang="fi-FI" smtClean="0"/>
              <a:t>5.6.2019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8B8113-0381-5D4B-9103-50593A1FF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38C1839-1E10-CE4D-93A1-B1F2C129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AB07C-24B5-4846-84F2-6FFFF725F69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7172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3D6697-37D6-524B-876C-CF123D6D2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E463F0B-A05B-3343-953F-49E669589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C5F9732-2604-A14B-B97A-BC0157BA6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C5926-FB67-754E-9052-608289687CF6}" type="datetimeFigureOut">
              <a:rPr lang="fi-FI" smtClean="0"/>
              <a:t>5.6.2019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29420BF-2400-6649-BA88-4EE8F6ED9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1C78D8E-8E77-484E-ADC0-59258C6F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AB07C-24B5-4846-84F2-6FFFF725F69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9484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1EBD43-E9FA-ED48-90EE-5A37EAB02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974B707-9A50-8946-AC12-FD6602F36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9D21B44-B20C-204B-A2EC-7AC4336451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5C623A2-4B24-E84D-811D-ADDCFAE54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C5926-FB67-754E-9052-608289687CF6}" type="datetimeFigureOut">
              <a:rPr lang="fi-FI" smtClean="0"/>
              <a:t>5.6.2019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BD9BA54-891E-5645-9E76-4000C841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CBB4390-A91D-6945-8D99-50F3A4C9E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AB07C-24B5-4846-84F2-6FFFF725F69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4259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02E0796-8513-834F-B839-D5C5CEDF2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C7FA707-60DA-9143-8E5F-160EA7BE0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316FBC8-5123-D441-9DE4-4FD20AD6B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BFC68EF3-6554-E840-A08F-397E2A88AE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43F6798-4296-EC49-A203-01E2100AFE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77CB937C-301E-284C-BC13-94EECEA0A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C5926-FB67-754E-9052-608289687CF6}" type="datetimeFigureOut">
              <a:rPr lang="fi-FI" smtClean="0"/>
              <a:t>5.6.2019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284A137B-B38A-AC4C-8289-1FE407493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33F6D332-8CDF-B64B-96C2-CDA8E513A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AB07C-24B5-4846-84F2-6FFFF725F69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8530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80C4A7F-6786-AE4E-B848-22B45EF40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5232C2F-8ECA-7F44-B47C-A0C642165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C5926-FB67-754E-9052-608289687CF6}" type="datetimeFigureOut">
              <a:rPr lang="fi-FI" smtClean="0"/>
              <a:t>5.6.2019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CCC3834-538F-3445-9A00-1A208321E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47EC184-73A4-8943-AEDF-6957E3DCD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AB07C-24B5-4846-84F2-6FFFF725F69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387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0302DFC-7985-964F-913F-25853A7A8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C5926-FB67-754E-9052-608289687CF6}" type="datetimeFigureOut">
              <a:rPr lang="fi-FI" smtClean="0"/>
              <a:t>5.6.2019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0820525-EEE1-6840-B693-97F8E00FC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13B6921-4F8A-7C4D-AF73-D4F8E8B5C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AB07C-24B5-4846-84F2-6FFFF725F69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89894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8CB28BF-0B99-C545-8BF2-128D83D1D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9B43EC8-E5EB-2F49-B525-1B82AD5A2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31226E9-D2D5-6240-915D-269C42430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55FE669-8E96-F948-9DD2-F363EA9FC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C5926-FB67-754E-9052-608289687CF6}" type="datetimeFigureOut">
              <a:rPr lang="fi-FI" smtClean="0"/>
              <a:t>5.6.2019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51DE0A9-FCDA-2D4A-827D-BE1B69271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60F73C6-AE49-D640-AFB9-D191F7936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AB07C-24B5-4846-84F2-6FFFF725F69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9917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E6A0CD9-8139-3D4A-A33E-E7E3FC32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A917AB7B-F873-2141-98B6-4DF59A3E76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7B898E7-5716-9548-B465-FD666A5EC4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E525480-EFDF-A64B-8F3A-50699297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C5926-FB67-754E-9052-608289687CF6}" type="datetimeFigureOut">
              <a:rPr lang="fi-FI" smtClean="0"/>
              <a:t>5.6.2019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700E3BC-47D8-E944-979C-EA347BA22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037187E-BB7B-5144-86AE-6ED016321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AB07C-24B5-4846-84F2-6FFFF725F69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2167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8254F029-5033-F04C-8EFA-4B0A4C45D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361C932-1E0A-B944-AC02-12EBE1621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05CE9F3-F5B1-4445-8E85-6F41E6E57D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C5926-FB67-754E-9052-608289687CF6}" type="datetimeFigureOut">
              <a:rPr lang="fi-FI" smtClean="0"/>
              <a:t>5.6.2019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44980B8-C3CD-BB44-8F39-345C148677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8FC7510-2CB4-4B44-A795-6511581A65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AB07C-24B5-4846-84F2-6FFFF725F69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4338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C1A981A-A0B9-624B-BF20-30D2B4D05B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EB50EB2-E45E-844B-8587-A7B72D3D4B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 descr="Kuva, joka sisältää kohteen sisä, elektroniikka&#10;&#10;Kuvaus luotu automaattisesti">
            <a:extLst>
              <a:ext uri="{FF2B5EF4-FFF2-40B4-BE49-F238E27FC236}">
                <a16:creationId xmlns:a16="http://schemas.microsoft.com/office/drawing/2014/main" id="{6A3C7BEB-21EA-9247-A257-61577F711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555" y="0"/>
            <a:ext cx="9106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73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41757E-5140-E54F-9258-673F362F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0384" y="629268"/>
            <a:ext cx="5351537" cy="1286160"/>
          </a:xfrm>
        </p:spPr>
        <p:txBody>
          <a:bodyPr anchor="b">
            <a:normAutofit/>
          </a:bodyPr>
          <a:lstStyle/>
          <a:p>
            <a:r>
              <a:rPr lang="fi-FI" sz="4800" dirty="0"/>
              <a:t>Ulkoseinärimoitus</a:t>
            </a:r>
          </a:p>
        </p:txBody>
      </p:sp>
      <p:pic>
        <p:nvPicPr>
          <p:cNvPr id="8" name="Sisällön paikkamerkki 4" descr="Kuva, joka sisältää kohteen kartta, teksti&#10;&#10;Kuvaus luotu automaattisesti">
            <a:extLst>
              <a:ext uri="{FF2B5EF4-FFF2-40B4-BE49-F238E27FC236}">
                <a16:creationId xmlns:a16="http://schemas.microsoft.com/office/drawing/2014/main" id="{440E1D2E-FF5E-164C-88EE-70C33A2AA7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66" r="-2" b="-2"/>
          <a:stretch/>
        </p:blipFill>
        <p:spPr>
          <a:xfrm>
            <a:off x="551145" y="31523"/>
            <a:ext cx="4529789" cy="6826477"/>
          </a:xfrm>
          <a:prstGeom prst="rect">
            <a:avLst/>
          </a:prstGeom>
          <a:effectLst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8AA952A-92D9-4F72-A306-3B93462E9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438400"/>
            <a:ext cx="5455920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70617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877011-9D7B-3F45-B6B5-3A31E6560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 descr="Kuva, joka sisältää kohteen rakennus, ulko, taivas, maa&#10;&#10;Kuvaus luotu automaattisesti">
            <a:extLst>
              <a:ext uri="{FF2B5EF4-FFF2-40B4-BE49-F238E27FC236}">
                <a16:creationId xmlns:a16="http://schemas.microsoft.com/office/drawing/2014/main" id="{D396D396-46C3-0445-A5D2-923F11ECD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6619" y="0"/>
            <a:ext cx="8221080" cy="6858000"/>
          </a:xfrm>
        </p:spPr>
      </p:pic>
    </p:spTree>
    <p:extLst>
      <p:ext uri="{BB962C8B-B14F-4D97-AF65-F5344CB8AC3E}">
        <p14:creationId xmlns:p14="http://schemas.microsoft.com/office/powerpoint/2010/main" val="4187491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BD9926B-CD92-684E-AFA1-0119770E6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749" y="2053641"/>
            <a:ext cx="4229190" cy="2760098"/>
          </a:xfrm>
        </p:spPr>
        <p:txBody>
          <a:bodyPr>
            <a:normAutofit/>
          </a:bodyPr>
          <a:lstStyle/>
          <a:p>
            <a:r>
              <a:rPr lang="fi-FI" sz="4800" b="1" dirty="0">
                <a:solidFill>
                  <a:srgbClr val="FFFFFF"/>
                </a:solidFill>
              </a:rPr>
              <a:t>Kampin Kappeli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BC51206-A9CA-564A-83E6-6B6346592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4779" y="263047"/>
            <a:ext cx="6257473" cy="6288065"/>
          </a:xfrm>
        </p:spPr>
        <p:txBody>
          <a:bodyPr anchor="ctr">
            <a:normAutofit/>
          </a:bodyPr>
          <a:lstStyle/>
          <a:p>
            <a:r>
              <a:rPr lang="fi-FI" dirty="0">
                <a:solidFill>
                  <a:srgbClr val="000000"/>
                </a:solidFill>
              </a:rPr>
              <a:t>Suunnittelukilpailu 2008, valmistui keväällä 2012</a:t>
            </a:r>
          </a:p>
          <a:p>
            <a:r>
              <a:rPr lang="fi-FI" dirty="0">
                <a:solidFill>
                  <a:srgbClr val="000000"/>
                </a:solidFill>
              </a:rPr>
              <a:t>Huoneistoala 272 m</a:t>
            </a:r>
            <a:r>
              <a:rPr lang="fi-FI" baseline="30000" dirty="0">
                <a:solidFill>
                  <a:srgbClr val="000000"/>
                </a:solidFill>
              </a:rPr>
              <a:t>2</a:t>
            </a:r>
            <a:r>
              <a:rPr lang="fi-FI" dirty="0">
                <a:solidFill>
                  <a:srgbClr val="000000"/>
                </a:solidFill>
              </a:rPr>
              <a:t>, bruttoala 352 m</a:t>
            </a:r>
            <a:r>
              <a:rPr lang="fi-FI" baseline="30000" dirty="0">
                <a:solidFill>
                  <a:srgbClr val="000000"/>
                </a:solidFill>
              </a:rPr>
              <a:t>2</a:t>
            </a:r>
            <a:r>
              <a:rPr lang="fi-FI" dirty="0">
                <a:solidFill>
                  <a:srgbClr val="000000"/>
                </a:solidFill>
              </a:rPr>
              <a:t> (kappeli n. 100 m</a:t>
            </a:r>
            <a:r>
              <a:rPr lang="fi-FI" baseline="30000" dirty="0">
                <a:solidFill>
                  <a:srgbClr val="000000"/>
                </a:solidFill>
              </a:rPr>
              <a:t>2</a:t>
            </a:r>
            <a:r>
              <a:rPr lang="fi-FI" dirty="0">
                <a:solidFill>
                  <a:srgbClr val="000000"/>
                </a:solidFill>
              </a:rPr>
              <a:t>), tilavuus 3 100 m</a:t>
            </a:r>
            <a:r>
              <a:rPr lang="fi-FI" baseline="30000" dirty="0">
                <a:solidFill>
                  <a:srgbClr val="000000"/>
                </a:solidFill>
              </a:rPr>
              <a:t>3</a:t>
            </a:r>
            <a:r>
              <a:rPr lang="fi-FI" dirty="0">
                <a:solidFill>
                  <a:srgbClr val="000000"/>
                </a:solidFill>
              </a:rPr>
              <a:t>. Rakennuskustannukset n. 7 M€</a:t>
            </a:r>
          </a:p>
          <a:p>
            <a:r>
              <a:rPr lang="fi-FI" dirty="0">
                <a:solidFill>
                  <a:srgbClr val="000000"/>
                </a:solidFill>
              </a:rPr>
              <a:t>Rakennuttaja   Helsingin Seurakunta-yhtymä</a:t>
            </a:r>
          </a:p>
          <a:p>
            <a:r>
              <a:rPr lang="fi-FI" dirty="0">
                <a:solidFill>
                  <a:srgbClr val="000000"/>
                </a:solidFill>
              </a:rPr>
              <a:t>Rakennuttajakonsultti   Juhani Piispa Oy</a:t>
            </a:r>
          </a:p>
          <a:p>
            <a:r>
              <a:rPr lang="fi-FI" dirty="0">
                <a:solidFill>
                  <a:srgbClr val="000000"/>
                </a:solidFill>
              </a:rPr>
              <a:t>Projektinjohtourakka   </a:t>
            </a:r>
            <a:r>
              <a:rPr lang="fi-FI" dirty="0" err="1">
                <a:solidFill>
                  <a:srgbClr val="000000"/>
                </a:solidFill>
              </a:rPr>
              <a:t>Pakrak</a:t>
            </a:r>
            <a:r>
              <a:rPr lang="fi-FI" dirty="0">
                <a:solidFill>
                  <a:srgbClr val="000000"/>
                </a:solidFill>
              </a:rPr>
              <a:t> Oy</a:t>
            </a:r>
          </a:p>
          <a:p>
            <a:r>
              <a:rPr lang="fi-FI" dirty="0">
                <a:solidFill>
                  <a:srgbClr val="000000"/>
                </a:solidFill>
              </a:rPr>
              <a:t>Arkkitehtisuunnittelu   </a:t>
            </a:r>
            <a:r>
              <a:rPr lang="fi-FI" dirty="0" err="1">
                <a:solidFill>
                  <a:srgbClr val="000000"/>
                </a:solidFill>
              </a:rPr>
              <a:t>Ark-tsto</a:t>
            </a:r>
            <a:r>
              <a:rPr lang="fi-FI" dirty="0">
                <a:solidFill>
                  <a:srgbClr val="000000"/>
                </a:solidFill>
              </a:rPr>
              <a:t> K2S Oy</a:t>
            </a:r>
          </a:p>
          <a:p>
            <a:r>
              <a:rPr lang="fi-FI" dirty="0">
                <a:solidFill>
                  <a:srgbClr val="000000"/>
                </a:solidFill>
              </a:rPr>
              <a:t>Rakennesuunnittelu     </a:t>
            </a:r>
            <a:r>
              <a:rPr lang="fi-FI" dirty="0" err="1">
                <a:solidFill>
                  <a:srgbClr val="000000"/>
                </a:solidFill>
              </a:rPr>
              <a:t>Vahanen</a:t>
            </a:r>
            <a:r>
              <a:rPr lang="fi-FI" dirty="0">
                <a:solidFill>
                  <a:srgbClr val="000000"/>
                </a:solidFill>
              </a:rPr>
              <a:t> Oy</a:t>
            </a:r>
          </a:p>
        </p:txBody>
      </p:sp>
    </p:spTree>
    <p:extLst>
      <p:ext uri="{BB962C8B-B14F-4D97-AF65-F5344CB8AC3E}">
        <p14:creationId xmlns:p14="http://schemas.microsoft.com/office/powerpoint/2010/main" val="3439192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65F5AC-E14F-B942-838F-E9EC5F835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 descr="Kuva, joka sisältää kohteen pöytä, sisä, istuminen, kirjoituspöytä&#10;&#10;Kuvaus luotu automaattisesti">
            <a:extLst>
              <a:ext uri="{FF2B5EF4-FFF2-40B4-BE49-F238E27FC236}">
                <a16:creationId xmlns:a16="http://schemas.microsoft.com/office/drawing/2014/main" id="{95092941-45CF-3D46-B02D-BDBC38D3C5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1111" y="-1041"/>
            <a:ext cx="8740461" cy="6889541"/>
          </a:xfrm>
        </p:spPr>
      </p:pic>
    </p:spTree>
    <p:extLst>
      <p:ext uri="{BB962C8B-B14F-4D97-AF65-F5344CB8AC3E}">
        <p14:creationId xmlns:p14="http://schemas.microsoft.com/office/powerpoint/2010/main" val="2833237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D21F9A4-01FA-C04E-9758-B95B3F543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C8679590-49FF-F640-A870-7AD83A5D2C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4248" y="1"/>
            <a:ext cx="8994611" cy="6858000"/>
          </a:xfrm>
        </p:spPr>
      </p:pic>
    </p:spTree>
    <p:extLst>
      <p:ext uri="{BB962C8B-B14F-4D97-AF65-F5344CB8AC3E}">
        <p14:creationId xmlns:p14="http://schemas.microsoft.com/office/powerpoint/2010/main" val="515038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812C83-A5C5-7C40-829A-966F1FD86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 descr="Kuva, joka sisältää kohteen näyttökuva&#10;&#10;Kuvaus luotu automaattisesti">
            <a:extLst>
              <a:ext uri="{FF2B5EF4-FFF2-40B4-BE49-F238E27FC236}">
                <a16:creationId xmlns:a16="http://schemas.microsoft.com/office/drawing/2014/main" id="{25CB9ABD-EF94-8E40-BEA9-C0C5AAA04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92" y="1"/>
            <a:ext cx="12122187" cy="6858000"/>
          </a:xfrm>
        </p:spPr>
      </p:pic>
    </p:spTree>
    <p:extLst>
      <p:ext uri="{BB962C8B-B14F-4D97-AF65-F5344CB8AC3E}">
        <p14:creationId xmlns:p14="http://schemas.microsoft.com/office/powerpoint/2010/main" val="3783281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4921C8F-CEB6-9646-8F17-398DCC44E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 descr="Kuva, joka sisältää kohteen tuoli, rakennus, ulko, puinen&#10;&#10;Kuvaus luotu automaattisesti">
            <a:extLst>
              <a:ext uri="{FF2B5EF4-FFF2-40B4-BE49-F238E27FC236}">
                <a16:creationId xmlns:a16="http://schemas.microsoft.com/office/drawing/2014/main" id="{9DF0D8BC-1491-2F41-A423-E9DE829C8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4474" y="1"/>
            <a:ext cx="10332183" cy="6858000"/>
          </a:xfrm>
        </p:spPr>
      </p:pic>
    </p:spTree>
    <p:extLst>
      <p:ext uri="{BB962C8B-B14F-4D97-AF65-F5344CB8AC3E}">
        <p14:creationId xmlns:p14="http://schemas.microsoft.com/office/powerpoint/2010/main" val="1704067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DDC682-28ED-4C4F-AD43-444543359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 descr="Kuva, joka sisältää kohteen taivas, ulko, tie, rakennus&#10;&#10;Kuvaus luotu automaattisesti">
            <a:extLst>
              <a:ext uri="{FF2B5EF4-FFF2-40B4-BE49-F238E27FC236}">
                <a16:creationId xmlns:a16="http://schemas.microsoft.com/office/drawing/2014/main" id="{44D84F77-40A6-CA48-8E85-478AE973F7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7277" y="0"/>
            <a:ext cx="10277446" cy="6858000"/>
          </a:xfrm>
        </p:spPr>
      </p:pic>
    </p:spTree>
    <p:extLst>
      <p:ext uri="{BB962C8B-B14F-4D97-AF65-F5344CB8AC3E}">
        <p14:creationId xmlns:p14="http://schemas.microsoft.com/office/powerpoint/2010/main" val="1195702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89FCE4D-442A-2344-8DD6-30B42658F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>
            <a:noAutofit/>
          </a:bodyPr>
          <a:lstStyle/>
          <a:p>
            <a:r>
              <a:rPr lang="fi-FI" sz="4800" dirty="0"/>
              <a:t>Ulkoseinän rakenne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17FC7EC-54BA-4004-B1A3-B0E0F1D0F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785986" cy="435133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8" name="Sisällön paikkamerkki 4">
            <a:extLst>
              <a:ext uri="{FF2B5EF4-FFF2-40B4-BE49-F238E27FC236}">
                <a16:creationId xmlns:a16="http://schemas.microsoft.com/office/drawing/2014/main" id="{E8F493D7-6D49-934B-8BE0-476C3C1BF5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88"/>
          <a:stretch/>
        </p:blipFill>
        <p:spPr>
          <a:xfrm>
            <a:off x="6756067" y="0"/>
            <a:ext cx="3555205" cy="68580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413D172-8B6A-47F5-9813-DE455773F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32486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59D5C18-CC3E-9D4F-A37F-D6CC85C6E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 descr="Kuva, joka sisältää kohteen lattia, sisä, rakennus, seinä&#10;&#10;Kuvaus luotu automaattisesti">
            <a:extLst>
              <a:ext uri="{FF2B5EF4-FFF2-40B4-BE49-F238E27FC236}">
                <a16:creationId xmlns:a16="http://schemas.microsoft.com/office/drawing/2014/main" id="{E06B6AF8-0268-E14C-959F-0C0314A900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6786" y="9004"/>
            <a:ext cx="4120055" cy="6856808"/>
          </a:xfrm>
        </p:spPr>
      </p:pic>
    </p:spTree>
    <p:extLst>
      <p:ext uri="{BB962C8B-B14F-4D97-AF65-F5344CB8AC3E}">
        <p14:creationId xmlns:p14="http://schemas.microsoft.com/office/powerpoint/2010/main" val="3581863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FBD5745-41F7-654D-8CBE-A2105AC5F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 descr="Kuva, joka sisältää kohteen sisä, seinä, lattia, henkilö&#10;&#10;Kuvaus luotu automaattisesti">
            <a:extLst>
              <a:ext uri="{FF2B5EF4-FFF2-40B4-BE49-F238E27FC236}">
                <a16:creationId xmlns:a16="http://schemas.microsoft.com/office/drawing/2014/main" id="{02C9FB7A-4EAA-1B48-A53E-5C70D2692A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2976" y="1"/>
            <a:ext cx="5936590" cy="6858000"/>
          </a:xfrm>
        </p:spPr>
      </p:pic>
    </p:spTree>
    <p:extLst>
      <p:ext uri="{BB962C8B-B14F-4D97-AF65-F5344CB8AC3E}">
        <p14:creationId xmlns:p14="http://schemas.microsoft.com/office/powerpoint/2010/main" val="32869840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53</Words>
  <Application>Microsoft Macintosh PowerPoint</Application>
  <PresentationFormat>Laajakuva</PresentationFormat>
  <Paragraphs>10</Paragraphs>
  <Slides>12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Ulkoseinän rakenne</vt:lpstr>
      <vt:lpstr>PowerPoint-esitys</vt:lpstr>
      <vt:lpstr>PowerPoint-esitys</vt:lpstr>
      <vt:lpstr>Ulkoseinärimoitus</vt:lpstr>
      <vt:lpstr>PowerPoint-esitys</vt:lpstr>
      <vt:lpstr>Kampin Kappeli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Tuula Napola</dc:creator>
  <cp:lastModifiedBy>Tuula Napola</cp:lastModifiedBy>
  <cp:revision>4</cp:revision>
  <cp:lastPrinted>2019-06-05T10:35:53Z</cp:lastPrinted>
  <dcterms:created xsi:type="dcterms:W3CDTF">2019-06-05T10:26:34Z</dcterms:created>
  <dcterms:modified xsi:type="dcterms:W3CDTF">2019-06-05T10:43:10Z</dcterms:modified>
</cp:coreProperties>
</file>