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handoutMasterIdLst>
    <p:handoutMasterId r:id="rId16"/>
  </p:handoutMasterIdLst>
  <p:sldIdLst>
    <p:sldId id="258" r:id="rId3"/>
    <p:sldId id="265" r:id="rId4"/>
    <p:sldId id="269" r:id="rId5"/>
    <p:sldId id="270" r:id="rId6"/>
    <p:sldId id="272" r:id="rId7"/>
    <p:sldId id="273" r:id="rId8"/>
    <p:sldId id="274" r:id="rId9"/>
    <p:sldId id="275" r:id="rId10"/>
    <p:sldId id="276" r:id="rId11"/>
    <p:sldId id="278" r:id="rId12"/>
    <p:sldId id="277" r:id="rId13"/>
    <p:sldId id="268" r:id="rId14"/>
  </p:sldIdLst>
  <p:sldSz cx="13428663" cy="7559675"/>
  <p:notesSz cx="6858000" cy="9144000"/>
  <p:defaultTextStyle>
    <a:defPPr>
      <a:defRPr lang="nl-NL"/>
    </a:defPPr>
    <a:lvl1pPr marL="0" algn="l" defTabSz="1007394" rtl="0" eaLnBrk="1" latinLnBrk="0" hangingPunct="1">
      <a:defRPr sz="1983" kern="1200">
        <a:solidFill>
          <a:schemeClr val="tx1"/>
        </a:solidFill>
        <a:latin typeface="+mn-lt"/>
        <a:ea typeface="+mn-ea"/>
        <a:cs typeface="+mn-cs"/>
      </a:defRPr>
    </a:lvl1pPr>
    <a:lvl2pPr marL="503697" algn="l" defTabSz="1007394" rtl="0" eaLnBrk="1" latinLnBrk="0" hangingPunct="1">
      <a:defRPr sz="1983" kern="1200">
        <a:solidFill>
          <a:schemeClr val="tx1"/>
        </a:solidFill>
        <a:latin typeface="+mn-lt"/>
        <a:ea typeface="+mn-ea"/>
        <a:cs typeface="+mn-cs"/>
      </a:defRPr>
    </a:lvl2pPr>
    <a:lvl3pPr marL="1007394" algn="l" defTabSz="1007394" rtl="0" eaLnBrk="1" latinLnBrk="0" hangingPunct="1">
      <a:defRPr sz="1983" kern="1200">
        <a:solidFill>
          <a:schemeClr val="tx1"/>
        </a:solidFill>
        <a:latin typeface="+mn-lt"/>
        <a:ea typeface="+mn-ea"/>
        <a:cs typeface="+mn-cs"/>
      </a:defRPr>
    </a:lvl3pPr>
    <a:lvl4pPr marL="1511092" algn="l" defTabSz="1007394" rtl="0" eaLnBrk="1" latinLnBrk="0" hangingPunct="1">
      <a:defRPr sz="1983" kern="1200">
        <a:solidFill>
          <a:schemeClr val="tx1"/>
        </a:solidFill>
        <a:latin typeface="+mn-lt"/>
        <a:ea typeface="+mn-ea"/>
        <a:cs typeface="+mn-cs"/>
      </a:defRPr>
    </a:lvl4pPr>
    <a:lvl5pPr marL="2014789" algn="l" defTabSz="1007394" rtl="0" eaLnBrk="1" latinLnBrk="0" hangingPunct="1">
      <a:defRPr sz="1983" kern="1200">
        <a:solidFill>
          <a:schemeClr val="tx1"/>
        </a:solidFill>
        <a:latin typeface="+mn-lt"/>
        <a:ea typeface="+mn-ea"/>
        <a:cs typeface="+mn-cs"/>
      </a:defRPr>
    </a:lvl5pPr>
    <a:lvl6pPr marL="2518486" algn="l" defTabSz="1007394" rtl="0" eaLnBrk="1" latinLnBrk="0" hangingPunct="1">
      <a:defRPr sz="1983" kern="1200">
        <a:solidFill>
          <a:schemeClr val="tx1"/>
        </a:solidFill>
        <a:latin typeface="+mn-lt"/>
        <a:ea typeface="+mn-ea"/>
        <a:cs typeface="+mn-cs"/>
      </a:defRPr>
    </a:lvl6pPr>
    <a:lvl7pPr marL="3022183" algn="l" defTabSz="1007394" rtl="0" eaLnBrk="1" latinLnBrk="0" hangingPunct="1">
      <a:defRPr sz="1983" kern="1200">
        <a:solidFill>
          <a:schemeClr val="tx1"/>
        </a:solidFill>
        <a:latin typeface="+mn-lt"/>
        <a:ea typeface="+mn-ea"/>
        <a:cs typeface="+mn-cs"/>
      </a:defRPr>
    </a:lvl7pPr>
    <a:lvl8pPr marL="3525881" algn="l" defTabSz="1007394" rtl="0" eaLnBrk="1" latinLnBrk="0" hangingPunct="1">
      <a:defRPr sz="1983" kern="1200">
        <a:solidFill>
          <a:schemeClr val="tx1"/>
        </a:solidFill>
        <a:latin typeface="+mn-lt"/>
        <a:ea typeface="+mn-ea"/>
        <a:cs typeface="+mn-cs"/>
      </a:defRPr>
    </a:lvl8pPr>
    <a:lvl9pPr marL="4029578" algn="l" defTabSz="1007394" rtl="0" eaLnBrk="1" latinLnBrk="0" hangingPunct="1">
      <a:defRPr sz="19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5DA1"/>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5" autoAdjust="0"/>
    <p:restoredTop sz="93785" autoAdjust="0"/>
  </p:normalViewPr>
  <p:slideViewPr>
    <p:cSldViewPr snapToGrid="0" showGuides="1">
      <p:cViewPr varScale="1">
        <p:scale>
          <a:sx n="75" d="100"/>
          <a:sy n="75" d="100"/>
        </p:scale>
        <p:origin x="667" y="58"/>
      </p:cViewPr>
      <p:guideLst>
        <p:guide orient="horz" pos="2381"/>
        <p:guide pos="423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0" d="100"/>
          <a:sy n="70" d="100"/>
        </p:scale>
        <p:origin x="-328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D531BF-9E43-45AB-BB8E-2BCF31D97644}" type="datetimeFigureOut">
              <a:rPr lang="fi-FI" smtClean="0"/>
              <a:t>5.6.2019</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4752B6-1BDA-498A-B896-43955C5CA23F}" type="slidenum">
              <a:rPr lang="fi-FI" smtClean="0"/>
              <a:t>‹#›</a:t>
            </a:fld>
            <a:endParaRPr lang="fi-FI"/>
          </a:p>
        </p:txBody>
      </p:sp>
    </p:spTree>
    <p:extLst>
      <p:ext uri="{BB962C8B-B14F-4D97-AF65-F5344CB8AC3E}">
        <p14:creationId xmlns:p14="http://schemas.microsoft.com/office/powerpoint/2010/main" val="88205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EEFAE-3152-4244-ACDF-64FB5E81FC91}" type="datetimeFigureOut">
              <a:rPr lang="nl-NL" smtClean="0"/>
              <a:t>5-6-2019</a:t>
            </a:fld>
            <a:endParaRPr lang="nl-NL"/>
          </a:p>
        </p:txBody>
      </p:sp>
      <p:sp>
        <p:nvSpPr>
          <p:cNvPr id="4" name="Tijdelijke aanduiding voor dia-afbeelding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F91E7-BF5F-4244-8009-4F8285940291}" type="slidenum">
              <a:rPr lang="nl-NL" smtClean="0"/>
              <a:t>‹#›</a:t>
            </a:fld>
            <a:endParaRPr lang="nl-NL"/>
          </a:p>
        </p:txBody>
      </p:sp>
    </p:spTree>
    <p:extLst>
      <p:ext uri="{BB962C8B-B14F-4D97-AF65-F5344CB8AC3E}">
        <p14:creationId xmlns:p14="http://schemas.microsoft.com/office/powerpoint/2010/main" val="374958698"/>
      </p:ext>
    </p:extLst>
  </p:cSld>
  <p:clrMap bg1="lt1" tx1="dk1" bg2="lt2" tx2="dk2" accent1="accent1" accent2="accent2" accent3="accent3" accent4="accent4" accent5="accent5" accent6="accent6" hlink="hlink" folHlink="folHlink"/>
  <p:notesStyle>
    <a:lvl1pPr marL="0" algn="l" defTabSz="1007394" rtl="0" eaLnBrk="1" latinLnBrk="0" hangingPunct="1">
      <a:defRPr sz="1322" kern="1200">
        <a:solidFill>
          <a:schemeClr val="tx1"/>
        </a:solidFill>
        <a:latin typeface="+mn-lt"/>
        <a:ea typeface="+mn-ea"/>
        <a:cs typeface="+mn-cs"/>
      </a:defRPr>
    </a:lvl1pPr>
    <a:lvl2pPr marL="503697" algn="l" defTabSz="1007394" rtl="0" eaLnBrk="1" latinLnBrk="0" hangingPunct="1">
      <a:defRPr sz="1322" kern="1200">
        <a:solidFill>
          <a:schemeClr val="tx1"/>
        </a:solidFill>
        <a:latin typeface="+mn-lt"/>
        <a:ea typeface="+mn-ea"/>
        <a:cs typeface="+mn-cs"/>
      </a:defRPr>
    </a:lvl2pPr>
    <a:lvl3pPr marL="1007394" algn="l" defTabSz="1007394" rtl="0" eaLnBrk="1" latinLnBrk="0" hangingPunct="1">
      <a:defRPr sz="1322" kern="1200">
        <a:solidFill>
          <a:schemeClr val="tx1"/>
        </a:solidFill>
        <a:latin typeface="+mn-lt"/>
        <a:ea typeface="+mn-ea"/>
        <a:cs typeface="+mn-cs"/>
      </a:defRPr>
    </a:lvl3pPr>
    <a:lvl4pPr marL="1511092" algn="l" defTabSz="1007394" rtl="0" eaLnBrk="1" latinLnBrk="0" hangingPunct="1">
      <a:defRPr sz="1322" kern="1200">
        <a:solidFill>
          <a:schemeClr val="tx1"/>
        </a:solidFill>
        <a:latin typeface="+mn-lt"/>
        <a:ea typeface="+mn-ea"/>
        <a:cs typeface="+mn-cs"/>
      </a:defRPr>
    </a:lvl4pPr>
    <a:lvl5pPr marL="2014789" algn="l" defTabSz="1007394" rtl="0" eaLnBrk="1" latinLnBrk="0" hangingPunct="1">
      <a:defRPr sz="1322" kern="1200">
        <a:solidFill>
          <a:schemeClr val="tx1"/>
        </a:solidFill>
        <a:latin typeface="+mn-lt"/>
        <a:ea typeface="+mn-ea"/>
        <a:cs typeface="+mn-cs"/>
      </a:defRPr>
    </a:lvl5pPr>
    <a:lvl6pPr marL="2518486" algn="l" defTabSz="1007394" rtl="0" eaLnBrk="1" latinLnBrk="0" hangingPunct="1">
      <a:defRPr sz="1322" kern="1200">
        <a:solidFill>
          <a:schemeClr val="tx1"/>
        </a:solidFill>
        <a:latin typeface="+mn-lt"/>
        <a:ea typeface="+mn-ea"/>
        <a:cs typeface="+mn-cs"/>
      </a:defRPr>
    </a:lvl6pPr>
    <a:lvl7pPr marL="3022183" algn="l" defTabSz="1007394" rtl="0" eaLnBrk="1" latinLnBrk="0" hangingPunct="1">
      <a:defRPr sz="1322" kern="1200">
        <a:solidFill>
          <a:schemeClr val="tx1"/>
        </a:solidFill>
        <a:latin typeface="+mn-lt"/>
        <a:ea typeface="+mn-ea"/>
        <a:cs typeface="+mn-cs"/>
      </a:defRPr>
    </a:lvl7pPr>
    <a:lvl8pPr marL="3525881" algn="l" defTabSz="1007394" rtl="0" eaLnBrk="1" latinLnBrk="0" hangingPunct="1">
      <a:defRPr sz="1322" kern="1200">
        <a:solidFill>
          <a:schemeClr val="tx1"/>
        </a:solidFill>
        <a:latin typeface="+mn-lt"/>
        <a:ea typeface="+mn-ea"/>
        <a:cs typeface="+mn-cs"/>
      </a:defRPr>
    </a:lvl8pPr>
    <a:lvl9pPr marL="4029578" algn="l" defTabSz="1007394" rtl="0" eaLnBrk="1" latinLnBrk="0" hangingPunct="1">
      <a:defRPr sz="13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5113" cy="372268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2669F2-E2E4-244D-B3DA-40154EC55DBC}"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fi-FI"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3283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687388" y="1143000"/>
            <a:ext cx="54832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1BB1CC-F931-426D-A3D0-C852D51AADBA}" type="slidenum">
              <a:rPr kumimoji="0" lang="sv-SE" altLang="fi-FI"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sv-SE" altLang="fi-FI"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0323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23" name="Picture 22"/>
          <p:cNvPicPr preferRelativeResize="0">
            <a:picLocks/>
          </p:cNvPicPr>
          <p:nvPr userDrawn="1"/>
        </p:nvPicPr>
        <p:blipFill rotWithShape="1">
          <a:blip r:embed="rId2">
            <a:extLst>
              <a:ext uri="{28A0092B-C50C-407E-A947-70E740481C1C}">
                <a14:useLocalDpi xmlns:a14="http://schemas.microsoft.com/office/drawing/2010/main" val="0"/>
              </a:ext>
            </a:extLst>
          </a:blip>
          <a:srcRect t="10172"/>
          <a:stretch/>
        </p:blipFill>
        <p:spPr>
          <a:xfrm>
            <a:off x="892" y="2580402"/>
            <a:ext cx="10182185" cy="4984774"/>
          </a:xfrm>
          <a:prstGeom prst="rect">
            <a:avLst/>
          </a:prstGeom>
          <a:ln>
            <a:noFill/>
          </a:ln>
        </p:spPr>
      </p:pic>
      <p:sp>
        <p:nvSpPr>
          <p:cNvPr id="24" name="Rectangle 23"/>
          <p:cNvSpPr/>
          <p:nvPr userDrawn="1"/>
        </p:nvSpPr>
        <p:spPr>
          <a:xfrm>
            <a:off x="10182999" y="3013624"/>
            <a:ext cx="3245664" cy="48292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117" y="10103"/>
            <a:ext cx="10129999" cy="25648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userDrawn="1"/>
        </p:nvCxnSpPr>
        <p:spPr>
          <a:xfrm>
            <a:off x="-29728" y="2574986"/>
            <a:ext cx="902825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3"/>
          <a:stretch>
            <a:fillRect/>
          </a:stretch>
        </p:blipFill>
        <p:spPr>
          <a:xfrm>
            <a:off x="8356426" y="1070987"/>
            <a:ext cx="3650363" cy="2990255"/>
          </a:xfrm>
          <a:prstGeom prst="rect">
            <a:avLst/>
          </a:prstGeom>
        </p:spPr>
      </p:pic>
      <p:sp>
        <p:nvSpPr>
          <p:cNvPr id="29" name="Isosceles Triangle 28"/>
          <p:cNvSpPr/>
          <p:nvPr userDrawn="1"/>
        </p:nvSpPr>
        <p:spPr>
          <a:xfrm rot="5400000">
            <a:off x="10099757" y="5463569"/>
            <a:ext cx="310896" cy="155448"/>
          </a:xfrm>
          <a:prstGeom prst="triangle">
            <a:avLst>
              <a:gd name="adj" fmla="val 56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ooter Placeholder 5"/>
          <p:cNvSpPr txBox="1">
            <a:spLocks/>
          </p:cNvSpPr>
          <p:nvPr userDrawn="1"/>
        </p:nvSpPr>
        <p:spPr>
          <a:xfrm>
            <a:off x="34493" y="5479409"/>
            <a:ext cx="259079" cy="259079"/>
          </a:xfrm>
          <a:prstGeom prst="rect">
            <a:avLst/>
          </a:prstGeom>
        </p:spPr>
        <p:txBody>
          <a:bodyPr vert="horz" lIns="0" tIns="0" rIns="0" bIns="0" rtlCol="0" anchor="ctr"/>
          <a:lstStyle>
            <a:defPPr>
              <a:defRPr lang="nl-NL"/>
            </a:defPPr>
            <a:lvl1pPr marL="0" algn="l" defTabSz="685733" rtl="0" eaLnBrk="1" latinLnBrk="0" hangingPunct="1">
              <a:defRPr sz="100" kern="1200">
                <a:solidFill>
                  <a:schemeClr val="bg1">
                    <a:lumMod val="85000"/>
                  </a:schemeClr>
                </a:solidFill>
                <a:latin typeface="+mn-lt"/>
                <a:ea typeface="+mn-ea"/>
                <a:cs typeface="+mn-cs"/>
              </a:defRPr>
            </a:lvl1pPr>
            <a:lvl2pPr marL="342867"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600" algn="l" defTabSz="685733" rtl="0" eaLnBrk="1" latinLnBrk="0" hangingPunct="1">
              <a:defRPr sz="1350" kern="1200">
                <a:solidFill>
                  <a:schemeClr val="tx1"/>
                </a:solidFill>
                <a:latin typeface="+mn-lt"/>
                <a:ea typeface="+mn-ea"/>
                <a:cs typeface="+mn-cs"/>
              </a:defRPr>
            </a:lvl4pPr>
            <a:lvl5pPr marL="1371467" algn="l" defTabSz="685733" rtl="0" eaLnBrk="1" latinLnBrk="0" hangingPunct="1">
              <a:defRPr sz="1350" kern="1200">
                <a:solidFill>
                  <a:schemeClr val="tx1"/>
                </a:solidFill>
                <a:latin typeface="+mn-lt"/>
                <a:ea typeface="+mn-ea"/>
                <a:cs typeface="+mn-cs"/>
              </a:defRPr>
            </a:lvl5pPr>
            <a:lvl6pPr marL="1714333" algn="l" defTabSz="685733" rtl="0" eaLnBrk="1" latinLnBrk="0" hangingPunct="1">
              <a:defRPr sz="1350" kern="1200">
                <a:solidFill>
                  <a:schemeClr val="tx1"/>
                </a:solidFill>
                <a:latin typeface="+mn-lt"/>
                <a:ea typeface="+mn-ea"/>
                <a:cs typeface="+mn-cs"/>
              </a:defRPr>
            </a:lvl6pPr>
            <a:lvl7pPr marL="2057200" algn="l" defTabSz="685733" rtl="0" eaLnBrk="1" latinLnBrk="0" hangingPunct="1">
              <a:defRPr sz="1350" kern="1200">
                <a:solidFill>
                  <a:schemeClr val="tx1"/>
                </a:solidFill>
                <a:latin typeface="+mn-lt"/>
                <a:ea typeface="+mn-ea"/>
                <a:cs typeface="+mn-cs"/>
              </a:defRPr>
            </a:lvl7pPr>
            <a:lvl8pPr marL="2400067" algn="l" defTabSz="685733" rtl="0" eaLnBrk="1" latinLnBrk="0" hangingPunct="1">
              <a:defRPr sz="1350" kern="1200">
                <a:solidFill>
                  <a:schemeClr val="tx1"/>
                </a:solidFill>
                <a:latin typeface="+mn-lt"/>
                <a:ea typeface="+mn-ea"/>
                <a:cs typeface="+mn-cs"/>
              </a:defRPr>
            </a:lvl8pPr>
            <a:lvl9pPr marL="2742934" algn="l" defTabSz="685733" rtl="0" eaLnBrk="1" latinLnBrk="0" hangingPunct="1">
              <a:defRPr sz="1350" kern="1200">
                <a:solidFill>
                  <a:schemeClr val="tx1"/>
                </a:solidFill>
                <a:latin typeface="+mn-lt"/>
                <a:ea typeface="+mn-ea"/>
                <a:cs typeface="+mn-cs"/>
              </a:defRPr>
            </a:lvl9pPr>
          </a:lstStyle>
          <a:p>
            <a:r>
              <a:rPr lang="en-US" noProof="1"/>
              <a:t>[presentation title] via &gt;Insert &gt;Header &amp; Footer</a:t>
            </a:r>
          </a:p>
        </p:txBody>
      </p:sp>
      <p:sp>
        <p:nvSpPr>
          <p:cNvPr id="32" name="Slide Number Placeholder 7"/>
          <p:cNvSpPr txBox="1">
            <a:spLocks/>
          </p:cNvSpPr>
          <p:nvPr userDrawn="1"/>
        </p:nvSpPr>
        <p:spPr>
          <a:xfrm>
            <a:off x="-288807" y="5479409"/>
            <a:ext cx="259079" cy="259079"/>
          </a:xfrm>
          <a:prstGeom prst="rect">
            <a:avLst/>
          </a:prstGeom>
        </p:spPr>
        <p:txBody>
          <a:bodyPr vert="horz" lIns="0" tIns="0" rIns="0" bIns="0" rtlCol="0" anchor="ctr"/>
          <a:lstStyle>
            <a:defPPr>
              <a:defRPr lang="nl-NL"/>
            </a:defPPr>
            <a:lvl1pPr marL="0" algn="l" defTabSz="685733" rtl="0" eaLnBrk="1" latinLnBrk="0" hangingPunct="1">
              <a:defRPr sz="100" b="1" kern="1200">
                <a:solidFill>
                  <a:schemeClr val="bg1">
                    <a:lumMod val="85000"/>
                  </a:schemeClr>
                </a:solidFill>
                <a:latin typeface="+mn-lt"/>
                <a:ea typeface="+mn-ea"/>
                <a:cs typeface="+mn-cs"/>
              </a:defRPr>
            </a:lvl1pPr>
            <a:lvl2pPr marL="342867"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600" algn="l" defTabSz="685733" rtl="0" eaLnBrk="1" latinLnBrk="0" hangingPunct="1">
              <a:defRPr sz="1350" kern="1200">
                <a:solidFill>
                  <a:schemeClr val="tx1"/>
                </a:solidFill>
                <a:latin typeface="+mn-lt"/>
                <a:ea typeface="+mn-ea"/>
                <a:cs typeface="+mn-cs"/>
              </a:defRPr>
            </a:lvl4pPr>
            <a:lvl5pPr marL="1371467" algn="l" defTabSz="685733" rtl="0" eaLnBrk="1" latinLnBrk="0" hangingPunct="1">
              <a:defRPr sz="1350" kern="1200">
                <a:solidFill>
                  <a:schemeClr val="tx1"/>
                </a:solidFill>
                <a:latin typeface="+mn-lt"/>
                <a:ea typeface="+mn-ea"/>
                <a:cs typeface="+mn-cs"/>
              </a:defRPr>
            </a:lvl5pPr>
            <a:lvl6pPr marL="1714333" algn="l" defTabSz="685733" rtl="0" eaLnBrk="1" latinLnBrk="0" hangingPunct="1">
              <a:defRPr sz="1350" kern="1200">
                <a:solidFill>
                  <a:schemeClr val="tx1"/>
                </a:solidFill>
                <a:latin typeface="+mn-lt"/>
                <a:ea typeface="+mn-ea"/>
                <a:cs typeface="+mn-cs"/>
              </a:defRPr>
            </a:lvl6pPr>
            <a:lvl7pPr marL="2057200" algn="l" defTabSz="685733" rtl="0" eaLnBrk="1" latinLnBrk="0" hangingPunct="1">
              <a:defRPr sz="1350" kern="1200">
                <a:solidFill>
                  <a:schemeClr val="tx1"/>
                </a:solidFill>
                <a:latin typeface="+mn-lt"/>
                <a:ea typeface="+mn-ea"/>
                <a:cs typeface="+mn-cs"/>
              </a:defRPr>
            </a:lvl7pPr>
            <a:lvl8pPr marL="2400067" algn="l" defTabSz="685733" rtl="0" eaLnBrk="1" latinLnBrk="0" hangingPunct="1">
              <a:defRPr sz="1350" kern="1200">
                <a:solidFill>
                  <a:schemeClr val="tx1"/>
                </a:solidFill>
                <a:latin typeface="+mn-lt"/>
                <a:ea typeface="+mn-ea"/>
                <a:cs typeface="+mn-cs"/>
              </a:defRPr>
            </a:lvl8pPr>
            <a:lvl9pPr marL="2742934" algn="l" defTabSz="685733" rtl="0" eaLnBrk="1" latinLnBrk="0" hangingPunct="1">
              <a:defRPr sz="1350" kern="1200">
                <a:solidFill>
                  <a:schemeClr val="tx1"/>
                </a:solidFill>
                <a:latin typeface="+mn-lt"/>
                <a:ea typeface="+mn-ea"/>
                <a:cs typeface="+mn-cs"/>
              </a:defRPr>
            </a:lvl9pPr>
          </a:lstStyle>
          <a:p>
            <a:fld id="{76304153-AB0A-48EF-9773-766B89829996}" type="slidenum">
              <a:rPr lang="en-US" noProof="1" smtClean="0"/>
              <a:pPr/>
              <a:t>‹#›</a:t>
            </a:fld>
            <a:endParaRPr lang="en-US" noProof="1"/>
          </a:p>
        </p:txBody>
      </p:sp>
      <p:sp>
        <p:nvSpPr>
          <p:cNvPr id="34" name="Title 1"/>
          <p:cNvSpPr>
            <a:spLocks noGrp="1"/>
          </p:cNvSpPr>
          <p:nvPr>
            <p:ph type="ctrTitle"/>
          </p:nvPr>
        </p:nvSpPr>
        <p:spPr>
          <a:xfrm>
            <a:off x="577534" y="455213"/>
            <a:ext cx="8932928" cy="1269488"/>
          </a:xfrm>
        </p:spPr>
        <p:txBody>
          <a:bodyPr anchor="b"/>
          <a:lstStyle>
            <a:lvl1pPr algn="l">
              <a:lnSpc>
                <a:spcPts val="3538"/>
              </a:lnSpc>
              <a:defRPr sz="4400">
                <a:solidFill>
                  <a:schemeClr val="bg1"/>
                </a:solidFill>
              </a:defRPr>
            </a:lvl1pPr>
          </a:lstStyle>
          <a:p>
            <a:r>
              <a:rPr lang="en-US" smtClean="0"/>
              <a:t>Click to edit Master title style</a:t>
            </a:r>
            <a:endParaRPr lang="en-US" dirty="0"/>
          </a:p>
        </p:txBody>
      </p:sp>
      <p:sp>
        <p:nvSpPr>
          <p:cNvPr id="37" name="Subtitle 2"/>
          <p:cNvSpPr>
            <a:spLocks noGrp="1"/>
          </p:cNvSpPr>
          <p:nvPr>
            <p:ph type="subTitle" idx="1"/>
          </p:nvPr>
        </p:nvSpPr>
        <p:spPr>
          <a:xfrm>
            <a:off x="604211" y="1926721"/>
            <a:ext cx="8222548" cy="471524"/>
          </a:xfrm>
        </p:spPr>
        <p:txBody>
          <a:bodyPr/>
          <a:lstStyle>
            <a:lvl1pPr marL="0" indent="0" algn="l">
              <a:lnSpc>
                <a:spcPts val="1200"/>
              </a:lnSpc>
              <a:spcAft>
                <a:spcPts val="0"/>
              </a:spcAft>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cxnSp>
        <p:nvCxnSpPr>
          <p:cNvPr id="38" name="Straight Connector 37"/>
          <p:cNvCxnSpPr/>
          <p:nvPr userDrawn="1"/>
        </p:nvCxnSpPr>
        <p:spPr>
          <a:xfrm flipH="1">
            <a:off x="10172848" y="3886200"/>
            <a:ext cx="10151" cy="3935230"/>
          </a:xfrm>
          <a:prstGeom prst="line">
            <a:avLst/>
          </a:prstGeom>
          <a:ln w="28575">
            <a:solidFill>
              <a:schemeClr val="bg1"/>
            </a:solidFill>
          </a:ln>
        </p:spPr>
        <p:style>
          <a:lnRef idx="1">
            <a:schemeClr val="accent4"/>
          </a:lnRef>
          <a:fillRef idx="0">
            <a:schemeClr val="accent4"/>
          </a:fillRef>
          <a:effectRef idx="0">
            <a:schemeClr val="accent4"/>
          </a:effectRef>
          <a:fontRef idx="minor">
            <a:schemeClr val="tx1"/>
          </a:fontRef>
        </p:style>
      </p:cxnSp>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07812" y="5448433"/>
            <a:ext cx="1492801" cy="1267651"/>
          </a:xfrm>
          <a:prstGeom prst="rect">
            <a:avLst/>
          </a:prstGeom>
        </p:spPr>
      </p:pic>
      <p:sp>
        <p:nvSpPr>
          <p:cNvPr id="17" name="Presenter name placeholder"/>
          <p:cNvSpPr>
            <a:spLocks noGrp="1"/>
          </p:cNvSpPr>
          <p:nvPr>
            <p:ph type="body" sz="quarter" idx="14" hasCustomPrompt="1"/>
          </p:nvPr>
        </p:nvSpPr>
        <p:spPr>
          <a:xfrm>
            <a:off x="10875525" y="4061242"/>
            <a:ext cx="1905600" cy="1324603"/>
          </a:xfrm>
        </p:spPr>
        <p:txBody>
          <a:bodyPr>
            <a:noAutofit/>
          </a:bodyPr>
          <a:lstStyle>
            <a:lvl1pPr marL="0" indent="0">
              <a:spcAft>
                <a:spcPts val="0"/>
              </a:spcAft>
              <a:buNone/>
              <a:defRPr sz="105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err="1" smtClean="0"/>
              <a:t>Lisää</a:t>
            </a:r>
            <a:r>
              <a:rPr lang="en-US" noProof="0" dirty="0" smtClean="0"/>
              <a:t> </a:t>
            </a:r>
            <a:r>
              <a:rPr lang="en-US" noProof="0" dirty="0" err="1" smtClean="0"/>
              <a:t>esittäjän</a:t>
            </a:r>
            <a:r>
              <a:rPr lang="en-US" noProof="0" dirty="0" smtClean="0"/>
              <a:t> </a:t>
            </a:r>
            <a:r>
              <a:rPr lang="en-US" noProof="0" dirty="0" err="1" smtClean="0"/>
              <a:t>nimi</a:t>
            </a:r>
            <a:r>
              <a:rPr lang="en-US" noProof="0" dirty="0" smtClean="0"/>
              <a:t>, </a:t>
            </a:r>
            <a:r>
              <a:rPr lang="en-US" noProof="0" dirty="0" err="1" smtClean="0"/>
              <a:t>titteli</a:t>
            </a:r>
            <a:r>
              <a:rPr lang="en-US" noProof="0" dirty="0" smtClean="0"/>
              <a:t>,  </a:t>
            </a:r>
            <a:r>
              <a:rPr lang="en-US" noProof="0" dirty="0" err="1" smtClean="0"/>
              <a:t>tietosuojaluokka</a:t>
            </a:r>
            <a:r>
              <a:rPr lang="en-US" noProof="0" dirty="0" smtClean="0"/>
              <a:t> ja version </a:t>
            </a:r>
            <a:r>
              <a:rPr lang="en-US" noProof="0" dirty="0" err="1" smtClean="0"/>
              <a:t>päivämäärä</a:t>
            </a:r>
            <a:r>
              <a:rPr lang="en-US" noProof="0" dirty="0" smtClean="0"/>
              <a:t>. </a:t>
            </a:r>
            <a:endParaRPr lang="en-US" noProof="0" dirty="0"/>
          </a:p>
        </p:txBody>
      </p:sp>
      <p:sp>
        <p:nvSpPr>
          <p:cNvPr id="18" name="Slogan"/>
          <p:cNvSpPr txBox="1"/>
          <p:nvPr userDrawn="1"/>
        </p:nvSpPr>
        <p:spPr>
          <a:xfrm>
            <a:off x="10756148" y="3495884"/>
            <a:ext cx="2099366" cy="496996"/>
          </a:xfrm>
          <a:prstGeom prst="rect">
            <a:avLst/>
          </a:prstGeom>
          <a:noFill/>
        </p:spPr>
        <p:txBody>
          <a:bodyPr wrap="square" rtlCol="0">
            <a:spAutoFit/>
          </a:bodyPr>
          <a:lstStyle/>
          <a:p>
            <a:pPr>
              <a:lnSpc>
                <a:spcPct val="150000"/>
              </a:lnSpc>
            </a:pPr>
            <a:r>
              <a:rPr lang="nl-NL" sz="2000" b="1" noProof="1" smtClean="0">
                <a:solidFill>
                  <a:schemeClr val="bg1"/>
                </a:solidFill>
              </a:rPr>
              <a:t>Kiwa Inspecta</a:t>
            </a:r>
            <a:endParaRPr lang="nl-NL" sz="2000" b="1" noProof="1">
              <a:solidFill>
                <a:schemeClr val="bg1"/>
              </a:solidFill>
            </a:endParaRPr>
          </a:p>
        </p:txBody>
      </p:sp>
    </p:spTree>
    <p:extLst>
      <p:ext uri="{BB962C8B-B14F-4D97-AF65-F5344CB8AC3E}">
        <p14:creationId xmlns:p14="http://schemas.microsoft.com/office/powerpoint/2010/main" val="13909717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381" userDrawn="1">
          <p15:clr>
            <a:srgbClr val="FBAE40"/>
          </p15:clr>
        </p15:guide>
        <p15:guide id="2" pos="70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gular">
    <p:spTree>
      <p:nvGrpSpPr>
        <p:cNvPr id="1" name=""/>
        <p:cNvGrpSpPr/>
        <p:nvPr/>
      </p:nvGrpSpPr>
      <p:grpSpPr>
        <a:xfrm>
          <a:off x="0" y="0"/>
          <a:ext cx="0" cy="0"/>
          <a:chOff x="0" y="0"/>
          <a:chExt cx="0" cy="0"/>
        </a:xfrm>
      </p:grpSpPr>
      <p:sp>
        <p:nvSpPr>
          <p:cNvPr id="9" name="Rectangle 3"/>
          <p:cNvSpPr>
            <a:spLocks noGrp="1" noChangeArrowheads="1"/>
          </p:cNvSpPr>
          <p:nvPr>
            <p:ph type="subTitle" idx="17"/>
          </p:nvPr>
        </p:nvSpPr>
        <p:spPr>
          <a:xfrm>
            <a:off x="1305858" y="811448"/>
            <a:ext cx="11178642" cy="436517"/>
          </a:xfrm>
          <a:prstGeom prst="rect">
            <a:avLst/>
          </a:prstGeom>
        </p:spPr>
        <p:txBody>
          <a:bodyPr tIns="0"/>
          <a:lstStyle>
            <a:lvl1pPr marL="0" indent="0" algn="l">
              <a:buFont typeface="Wingdings 2" pitchFamily="-108" charset="2"/>
              <a:buNone/>
              <a:defRPr sz="2398" b="0"/>
            </a:lvl1pPr>
          </a:lstStyle>
          <a:p>
            <a:r>
              <a:rPr lang="sv-SE" noProof="0" dirty="0"/>
              <a:t>Klicka här för att ändra format på underrubrik i bakgrunden</a:t>
            </a:r>
          </a:p>
        </p:txBody>
      </p:sp>
      <p:sp>
        <p:nvSpPr>
          <p:cNvPr id="7" name="Rubrik 6"/>
          <p:cNvSpPr>
            <a:spLocks noGrp="1"/>
          </p:cNvSpPr>
          <p:nvPr>
            <p:ph type="title"/>
          </p:nvPr>
        </p:nvSpPr>
        <p:spPr/>
        <p:txBody>
          <a:bodyPr/>
          <a:lstStyle/>
          <a:p>
            <a:r>
              <a:rPr lang="sv-SE" dirty="0"/>
              <a:t>Klicka här för att ändra format</a:t>
            </a:r>
          </a:p>
        </p:txBody>
      </p:sp>
      <p:sp>
        <p:nvSpPr>
          <p:cNvPr id="5" name="Platshållare för datum 17"/>
          <p:cNvSpPr>
            <a:spLocks noGrp="1"/>
          </p:cNvSpPr>
          <p:nvPr>
            <p:ph type="dt" sz="half" idx="18"/>
          </p:nvPr>
        </p:nvSpPr>
        <p:spPr>
          <a:xfrm>
            <a:off x="2412964" y="6927953"/>
            <a:ext cx="3133355" cy="365734"/>
          </a:xfrm>
          <a:prstGeom prst="rect">
            <a:avLst/>
          </a:prstGeom>
        </p:spPr>
        <p:txBody>
          <a:bodyPr lIns="119933" tIns="59966" rIns="119933" bIns="59966"/>
          <a:lstStyle>
            <a:lvl1pPr>
              <a:defRPr/>
            </a:lvl1pPr>
          </a:lstStyle>
          <a:p>
            <a:pPr>
              <a:defRPr/>
            </a:pPr>
            <a:fld id="{51E1ABB5-6FCE-45DF-B7E6-99FDE3A8F4BF}" type="datetime4">
              <a:rPr lang="fi-FI" smtClean="0">
                <a:solidFill>
                  <a:prstClr val="white"/>
                </a:solidFill>
              </a:rPr>
              <a:pPr>
                <a:defRPr/>
              </a:pPr>
              <a:t>6. kesäkuuta 2019</a:t>
            </a:fld>
            <a:endParaRPr lang="sv-SE">
              <a:solidFill>
                <a:prstClr val="white"/>
              </a:solidFill>
            </a:endParaRPr>
          </a:p>
        </p:txBody>
      </p:sp>
      <p:sp>
        <p:nvSpPr>
          <p:cNvPr id="6" name="Platshållare för sidfot 18"/>
          <p:cNvSpPr>
            <a:spLocks noGrp="1"/>
          </p:cNvSpPr>
          <p:nvPr>
            <p:ph type="ftr" sz="quarter" idx="19"/>
          </p:nvPr>
        </p:nvSpPr>
        <p:spPr>
          <a:xfrm>
            <a:off x="4874886" y="6927953"/>
            <a:ext cx="4252410" cy="365734"/>
          </a:xfrm>
          <a:prstGeom prst="rect">
            <a:avLst/>
          </a:prstGeom>
        </p:spPr>
        <p:txBody>
          <a:bodyPr lIns="119933" tIns="59966" rIns="119933" bIns="59966"/>
          <a:lstStyle>
            <a:lvl1pPr>
              <a:defRPr/>
            </a:lvl1pPr>
          </a:lstStyle>
          <a:p>
            <a:pPr>
              <a:defRPr/>
            </a:pPr>
            <a:endParaRPr lang="sv-SE">
              <a:solidFill>
                <a:prstClr val="white"/>
              </a:solidFill>
            </a:endParaRPr>
          </a:p>
        </p:txBody>
      </p:sp>
      <p:sp>
        <p:nvSpPr>
          <p:cNvPr id="8" name="Platshållare för bildnummer 19"/>
          <p:cNvSpPr>
            <a:spLocks noGrp="1"/>
          </p:cNvSpPr>
          <p:nvPr>
            <p:ph type="sldNum" sz="quarter" idx="20"/>
          </p:nvPr>
        </p:nvSpPr>
        <p:spPr/>
        <p:txBody>
          <a:bodyPr/>
          <a:lstStyle>
            <a:lvl1pPr>
              <a:defRPr/>
            </a:lvl1pPr>
          </a:lstStyle>
          <a:p>
            <a:pPr>
              <a:defRPr/>
            </a:pPr>
            <a:fld id="{111D1953-4351-4BE9-8DDD-231CF54FFD0C}" type="slidenum">
              <a:rPr lang="sv-SE">
                <a:solidFill>
                  <a:prstClr val="white"/>
                </a:solidFill>
              </a:rPr>
              <a:pPr>
                <a:defRPr/>
              </a:pPr>
              <a:t>‹#›</a:t>
            </a:fld>
            <a:endParaRPr lang="sv-SE">
              <a:solidFill>
                <a:prstClr val="white"/>
              </a:solidFill>
            </a:endParaRPr>
          </a:p>
        </p:txBody>
      </p:sp>
      <p:sp>
        <p:nvSpPr>
          <p:cNvPr id="12" name="Platshållare för innehåll 11"/>
          <p:cNvSpPr>
            <a:spLocks noGrp="1"/>
          </p:cNvSpPr>
          <p:nvPr>
            <p:ph sz="quarter" idx="21"/>
          </p:nvPr>
        </p:nvSpPr>
        <p:spPr>
          <a:xfrm>
            <a:off x="951638" y="1765908"/>
            <a:ext cx="11525388" cy="496041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Tree>
    <p:extLst>
      <p:ext uri="{BB962C8B-B14F-4D97-AF65-F5344CB8AC3E}">
        <p14:creationId xmlns:p14="http://schemas.microsoft.com/office/powerpoint/2010/main" val="40722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pic>
        <p:nvPicPr>
          <p:cNvPr id="5" name="Picture 22"/>
          <p:cNvPicPr preferRelativeResize="0">
            <a:picLocks/>
          </p:cNvPicPr>
          <p:nvPr/>
        </p:nvPicPr>
        <p:blipFill>
          <a:blip r:embed="rId2">
            <a:extLst>
              <a:ext uri="{28A0092B-C50C-407E-A947-70E740481C1C}">
                <a14:useLocalDpi xmlns:a14="http://schemas.microsoft.com/office/drawing/2010/main" val="0"/>
              </a:ext>
            </a:extLst>
          </a:blip>
          <a:srcRect t="10172"/>
          <a:stretch>
            <a:fillRect/>
          </a:stretch>
        </p:blipFill>
        <p:spPr bwMode="auto">
          <a:xfrm>
            <a:off x="1749" y="2581139"/>
            <a:ext cx="10181654" cy="498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p:nvPr/>
        </p:nvSpPr>
        <p:spPr>
          <a:xfrm>
            <a:off x="10183403" y="3013371"/>
            <a:ext cx="3245260" cy="4829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en-US" altLang="fi-FI" sz="1872" smtClean="0">
              <a:solidFill>
                <a:srgbClr val="FFFFFF"/>
              </a:solidFill>
            </a:endParaRPr>
          </a:p>
        </p:txBody>
      </p:sp>
      <p:sp>
        <p:nvSpPr>
          <p:cNvPr id="7" name="Rectangle 24"/>
          <p:cNvSpPr/>
          <p:nvPr/>
        </p:nvSpPr>
        <p:spPr>
          <a:xfrm>
            <a:off x="-3497" y="10500"/>
            <a:ext cx="10129199" cy="2563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en-US" altLang="fi-FI" sz="1872" smtClean="0">
              <a:solidFill>
                <a:srgbClr val="FFFFFF"/>
              </a:solidFill>
            </a:endParaRPr>
          </a:p>
        </p:txBody>
      </p:sp>
      <p:cxnSp>
        <p:nvCxnSpPr>
          <p:cNvPr id="8" name="Straight Connector 26"/>
          <p:cNvCxnSpPr/>
          <p:nvPr/>
        </p:nvCxnSpPr>
        <p:spPr>
          <a:xfrm>
            <a:off x="-29725" y="2574140"/>
            <a:ext cx="902762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6196" y="1070954"/>
            <a:ext cx="3650918" cy="299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sosceles Triangle 28"/>
          <p:cNvSpPr/>
          <p:nvPr/>
        </p:nvSpPr>
        <p:spPr>
          <a:xfrm rot="5400000">
            <a:off x="10101099" y="5463328"/>
            <a:ext cx="309737" cy="155618"/>
          </a:xfrm>
          <a:prstGeom prst="triangle">
            <a:avLst>
              <a:gd name="adj" fmla="val 56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en-US" altLang="fi-FI" sz="1872" smtClean="0">
              <a:solidFill>
                <a:srgbClr val="FFFFFF"/>
              </a:solidFill>
            </a:endParaRPr>
          </a:p>
        </p:txBody>
      </p:sp>
      <p:sp>
        <p:nvSpPr>
          <p:cNvPr id="11" name="Footer Placeholder 5"/>
          <p:cNvSpPr txBox="1">
            <a:spLocks/>
          </p:cNvSpPr>
          <p:nvPr/>
        </p:nvSpPr>
        <p:spPr>
          <a:xfrm>
            <a:off x="34970" y="5479015"/>
            <a:ext cx="258782" cy="258989"/>
          </a:xfrm>
          <a:prstGeom prst="rect">
            <a:avLst/>
          </a:prstGeom>
        </p:spPr>
        <p:txBody>
          <a:bodyPr lIns="0" tIns="0" rIns="0" bIns="0" anchor="ctr"/>
          <a:lstStyle>
            <a:defPPr>
              <a:defRPr lang="nl-NL"/>
            </a:defPPr>
            <a:lvl1pPr marL="0" algn="l" defTabSz="685733" rtl="0" eaLnBrk="1" latinLnBrk="0" hangingPunct="1">
              <a:defRPr sz="100" kern="1200">
                <a:solidFill>
                  <a:schemeClr val="bg1">
                    <a:lumMod val="85000"/>
                  </a:schemeClr>
                </a:solidFill>
                <a:latin typeface="+mn-lt"/>
                <a:ea typeface="+mn-ea"/>
                <a:cs typeface="+mn-cs"/>
              </a:defRPr>
            </a:lvl1pPr>
            <a:lvl2pPr marL="342867"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600" algn="l" defTabSz="685733" rtl="0" eaLnBrk="1" latinLnBrk="0" hangingPunct="1">
              <a:defRPr sz="1350" kern="1200">
                <a:solidFill>
                  <a:schemeClr val="tx1"/>
                </a:solidFill>
                <a:latin typeface="+mn-lt"/>
                <a:ea typeface="+mn-ea"/>
                <a:cs typeface="+mn-cs"/>
              </a:defRPr>
            </a:lvl4pPr>
            <a:lvl5pPr marL="1371467" algn="l" defTabSz="685733" rtl="0" eaLnBrk="1" latinLnBrk="0" hangingPunct="1">
              <a:defRPr sz="1350" kern="1200">
                <a:solidFill>
                  <a:schemeClr val="tx1"/>
                </a:solidFill>
                <a:latin typeface="+mn-lt"/>
                <a:ea typeface="+mn-ea"/>
                <a:cs typeface="+mn-cs"/>
              </a:defRPr>
            </a:lvl5pPr>
            <a:lvl6pPr marL="1714333" algn="l" defTabSz="685733" rtl="0" eaLnBrk="1" latinLnBrk="0" hangingPunct="1">
              <a:defRPr sz="1350" kern="1200">
                <a:solidFill>
                  <a:schemeClr val="tx1"/>
                </a:solidFill>
                <a:latin typeface="+mn-lt"/>
                <a:ea typeface="+mn-ea"/>
                <a:cs typeface="+mn-cs"/>
              </a:defRPr>
            </a:lvl6pPr>
            <a:lvl7pPr marL="2057200" algn="l" defTabSz="685733" rtl="0" eaLnBrk="1" latinLnBrk="0" hangingPunct="1">
              <a:defRPr sz="1350" kern="1200">
                <a:solidFill>
                  <a:schemeClr val="tx1"/>
                </a:solidFill>
                <a:latin typeface="+mn-lt"/>
                <a:ea typeface="+mn-ea"/>
                <a:cs typeface="+mn-cs"/>
              </a:defRPr>
            </a:lvl7pPr>
            <a:lvl8pPr marL="2400067" algn="l" defTabSz="685733" rtl="0" eaLnBrk="1" latinLnBrk="0" hangingPunct="1">
              <a:defRPr sz="1350" kern="1200">
                <a:solidFill>
                  <a:schemeClr val="tx1"/>
                </a:solidFill>
                <a:latin typeface="+mn-lt"/>
                <a:ea typeface="+mn-ea"/>
                <a:cs typeface="+mn-cs"/>
              </a:defRPr>
            </a:lvl8pPr>
            <a:lvl9pPr marL="2742934" algn="l" defTabSz="685733" rtl="0" eaLnBrk="1" latinLnBrk="0" hangingPunct="1">
              <a:defRPr sz="1350" kern="1200">
                <a:solidFill>
                  <a:schemeClr val="tx1"/>
                </a:solidFill>
                <a:latin typeface="+mn-lt"/>
                <a:ea typeface="+mn-ea"/>
                <a:cs typeface="+mn-cs"/>
              </a:defRPr>
            </a:lvl9pPr>
          </a:lstStyle>
          <a:p>
            <a:pPr>
              <a:defRPr/>
            </a:pPr>
            <a:r>
              <a:rPr lang="en-US" sz="110" noProof="1"/>
              <a:t>[presentation title] via &gt;Insert &gt;Header &amp; Footer</a:t>
            </a:r>
          </a:p>
        </p:txBody>
      </p:sp>
      <p:sp>
        <p:nvSpPr>
          <p:cNvPr id="12" name="Slide Number Placeholder 7"/>
          <p:cNvSpPr txBox="1">
            <a:spLocks/>
          </p:cNvSpPr>
          <p:nvPr/>
        </p:nvSpPr>
        <p:spPr>
          <a:xfrm>
            <a:off x="-288507" y="5479015"/>
            <a:ext cx="258782" cy="258989"/>
          </a:xfrm>
          <a:prstGeom prst="rect">
            <a:avLst/>
          </a:prstGeom>
        </p:spPr>
        <p:txBody>
          <a:bodyPr lIns="0" tIns="0" rIns="0" bIns="0" anchor="ct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FBC87A5D-2CCF-4433-A7C2-F09D658D177D}" type="slidenum">
              <a:rPr altLang="fi-FI" sz="110" b="1" noProof="1" smtClean="0">
                <a:solidFill>
                  <a:srgbClr val="D9D9D9"/>
                </a:solidFill>
              </a:rPr>
              <a:pPr eaLnBrk="1" hangingPunct="1">
                <a:defRPr/>
              </a:pPr>
              <a:t>‹#›</a:t>
            </a:fld>
            <a:endParaRPr lang="fi-FI" altLang="fi-FI" sz="110" b="1" noProof="1" smtClean="0">
              <a:solidFill>
                <a:srgbClr val="D9D9D9"/>
              </a:solidFill>
            </a:endParaRPr>
          </a:p>
        </p:txBody>
      </p:sp>
      <p:cxnSp>
        <p:nvCxnSpPr>
          <p:cNvPr id="13" name="Straight Connector 37"/>
          <p:cNvCxnSpPr/>
          <p:nvPr/>
        </p:nvCxnSpPr>
        <p:spPr>
          <a:xfrm flipH="1">
            <a:off x="10172912" y="3886584"/>
            <a:ext cx="10491" cy="3935580"/>
          </a:xfrm>
          <a:prstGeom prst="line">
            <a:avLst/>
          </a:prstGeom>
          <a:ln w="28575">
            <a:solidFill>
              <a:schemeClr val="bg1"/>
            </a:solidFill>
          </a:ln>
        </p:spPr>
        <p:style>
          <a:lnRef idx="1">
            <a:schemeClr val="accent4"/>
          </a:lnRef>
          <a:fillRef idx="0">
            <a:schemeClr val="accent4"/>
          </a:fillRef>
          <a:effectRef idx="0">
            <a:schemeClr val="accent4"/>
          </a:effectRef>
          <a:fontRef idx="minor">
            <a:schemeClr val="tx1"/>
          </a:fontRef>
        </p:style>
      </p:cxnSp>
      <p:pic>
        <p:nvPicPr>
          <p:cNvPr id="14"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07292" y="5449265"/>
            <a:ext cx="1493239" cy="126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ogan"/>
          <p:cNvSpPr txBox="1"/>
          <p:nvPr/>
        </p:nvSpPr>
        <p:spPr>
          <a:xfrm>
            <a:off x="10756918" y="3678343"/>
            <a:ext cx="2098229" cy="553549"/>
          </a:xfrm>
          <a:prstGeom prst="rect">
            <a:avLst/>
          </a:prstGeom>
          <a:noFill/>
        </p:spPr>
        <p:txBody>
          <a:bodyPr>
            <a:spAutoFit/>
          </a:bodyPr>
          <a:lstStyle/>
          <a:p>
            <a:pPr>
              <a:lnSpc>
                <a:spcPct val="150000"/>
              </a:lnSpc>
              <a:defRPr/>
            </a:pPr>
            <a:r>
              <a:rPr lang="nl-NL" sz="1998" b="1" noProof="1">
                <a:solidFill>
                  <a:schemeClr val="bg1"/>
                </a:solidFill>
                <a:latin typeface="Arial" charset="0"/>
                <a:ea typeface="Arial" charset="0"/>
                <a:cs typeface="Arial" charset="0"/>
              </a:rPr>
              <a:t>Kiwa Inspecta</a:t>
            </a:r>
          </a:p>
        </p:txBody>
      </p:sp>
      <p:sp>
        <p:nvSpPr>
          <p:cNvPr id="34" name="Title 1"/>
          <p:cNvSpPr>
            <a:spLocks noGrp="1"/>
          </p:cNvSpPr>
          <p:nvPr>
            <p:ph type="ctrTitle"/>
          </p:nvPr>
        </p:nvSpPr>
        <p:spPr>
          <a:xfrm>
            <a:off x="577534" y="455213"/>
            <a:ext cx="8932928" cy="1269487"/>
          </a:xfrm>
        </p:spPr>
        <p:txBody>
          <a:bodyPr/>
          <a:lstStyle>
            <a:lvl1pPr algn="l">
              <a:lnSpc>
                <a:spcPct val="100000"/>
              </a:lnSpc>
              <a:defRPr sz="4846">
                <a:solidFill>
                  <a:schemeClr val="bg1"/>
                </a:solidFill>
              </a:defRPr>
            </a:lvl1pPr>
          </a:lstStyle>
          <a:p>
            <a:r>
              <a:rPr lang="fi-FI" smtClean="0"/>
              <a:t>Muokkaa perustyylejä naps.</a:t>
            </a:r>
            <a:endParaRPr lang="en-US" dirty="0"/>
          </a:p>
        </p:txBody>
      </p:sp>
      <p:sp>
        <p:nvSpPr>
          <p:cNvPr id="37" name="Subtitle 2"/>
          <p:cNvSpPr>
            <a:spLocks noGrp="1"/>
          </p:cNvSpPr>
          <p:nvPr>
            <p:ph type="subTitle" idx="1"/>
          </p:nvPr>
        </p:nvSpPr>
        <p:spPr>
          <a:xfrm>
            <a:off x="604211" y="1926721"/>
            <a:ext cx="8222548" cy="471524"/>
          </a:xfrm>
        </p:spPr>
        <p:txBody>
          <a:bodyPr/>
          <a:lstStyle>
            <a:lvl1pPr marL="0" indent="0" algn="l">
              <a:lnSpc>
                <a:spcPct val="100000"/>
              </a:lnSpc>
              <a:spcAft>
                <a:spcPts val="0"/>
              </a:spcAft>
              <a:buNone/>
              <a:defRPr sz="1762">
                <a:solidFill>
                  <a:schemeClr val="bg1"/>
                </a:solidFill>
              </a:defRPr>
            </a:lvl1pPr>
            <a:lvl2pPr marL="342622" indent="0" algn="ctr">
              <a:buNone/>
              <a:defRPr sz="1499"/>
            </a:lvl2pPr>
            <a:lvl3pPr marL="685245" indent="0" algn="ctr">
              <a:buNone/>
              <a:defRPr sz="1349"/>
            </a:lvl3pPr>
            <a:lvl4pPr marL="1027867" indent="0" algn="ctr">
              <a:buNone/>
              <a:defRPr sz="1199"/>
            </a:lvl4pPr>
            <a:lvl5pPr marL="1370490" indent="0" algn="ctr">
              <a:buNone/>
              <a:defRPr sz="1199"/>
            </a:lvl5pPr>
            <a:lvl6pPr marL="1713111" indent="0" algn="ctr">
              <a:buNone/>
              <a:defRPr sz="1199"/>
            </a:lvl6pPr>
            <a:lvl7pPr marL="2055733" indent="0" algn="ctr">
              <a:buNone/>
              <a:defRPr sz="1199"/>
            </a:lvl7pPr>
            <a:lvl8pPr marL="2398356" indent="0" algn="ctr">
              <a:buNone/>
              <a:defRPr sz="1199"/>
            </a:lvl8pPr>
            <a:lvl9pPr marL="2740978" indent="0" algn="ctr">
              <a:buNone/>
              <a:defRPr sz="1199"/>
            </a:lvl9pPr>
          </a:lstStyle>
          <a:p>
            <a:r>
              <a:rPr lang="fi-FI" smtClean="0"/>
              <a:t>Muokkaa alaotsikon perustyyliä napsautt.</a:t>
            </a:r>
            <a:endParaRPr lang="en-US" dirty="0"/>
          </a:p>
        </p:txBody>
      </p:sp>
      <p:sp>
        <p:nvSpPr>
          <p:cNvPr id="17" name="Presenter name placeholder"/>
          <p:cNvSpPr>
            <a:spLocks noGrp="1"/>
          </p:cNvSpPr>
          <p:nvPr>
            <p:ph type="body" sz="quarter" idx="14"/>
          </p:nvPr>
        </p:nvSpPr>
        <p:spPr>
          <a:xfrm>
            <a:off x="10875526" y="4226065"/>
            <a:ext cx="1905600" cy="1159781"/>
          </a:xfrm>
        </p:spPr>
        <p:txBody>
          <a:bodyPr>
            <a:noAutofit/>
          </a:bodyPr>
          <a:lstStyle>
            <a:lvl1pPr marL="0" indent="0">
              <a:lnSpc>
                <a:spcPct val="100000"/>
              </a:lnSpc>
              <a:spcAft>
                <a:spcPts val="0"/>
              </a:spcAft>
              <a:buNone/>
              <a:defRPr sz="1542"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noProof="0" smtClean="0"/>
              <a:t>Muokkaa tekstin perustyylejä napsauttamalla</a:t>
            </a:r>
          </a:p>
        </p:txBody>
      </p:sp>
    </p:spTree>
    <p:extLst>
      <p:ext uri="{BB962C8B-B14F-4D97-AF65-F5344CB8AC3E}">
        <p14:creationId xmlns:p14="http://schemas.microsoft.com/office/powerpoint/2010/main" val="35485927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8" name="Title placeholder"/>
          <p:cNvSpPr>
            <a:spLocks noGrp="1"/>
          </p:cNvSpPr>
          <p:nvPr>
            <p:ph type="title"/>
          </p:nvPr>
        </p:nvSpPr>
        <p:spPr/>
        <p:txBody>
          <a:bodyPr/>
          <a:lstStyle/>
          <a:p>
            <a:r>
              <a:rPr lang="fi-FI" smtClean="0"/>
              <a:t>Muokkaa perustyylejä naps.</a:t>
            </a:r>
            <a:endParaRPr lang="en-US" dirty="0"/>
          </a:p>
        </p:txBody>
      </p:sp>
      <p:sp>
        <p:nvSpPr>
          <p:cNvPr id="10" name="Content placeholder"/>
          <p:cNvSpPr>
            <a:spLocks noGrp="1"/>
          </p:cNvSpPr>
          <p:nvPr>
            <p:ph sz="quarter" idx="17"/>
          </p:nvPr>
        </p:nvSpPr>
        <p:spPr>
          <a:xfrm>
            <a:off x="450002" y="1792800"/>
            <a:ext cx="11646749" cy="4795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Slide number"/>
          <p:cNvSpPr>
            <a:spLocks noGrp="1"/>
          </p:cNvSpPr>
          <p:nvPr>
            <p:ph type="sldNum" sz="quarter" idx="18"/>
          </p:nvPr>
        </p:nvSpPr>
        <p:spPr/>
        <p:txBody>
          <a:bodyPr/>
          <a:lstStyle>
            <a:lvl1pPr>
              <a:defRPr/>
            </a:lvl1pPr>
          </a:lstStyle>
          <a:p>
            <a:pPr>
              <a:defRPr/>
            </a:pPr>
            <a:fld id="{178ADBAF-47C6-4587-AF7D-AF2778B66407}" type="slidenum">
              <a:rPr lang="sv-SE" altLang="fi-FI"/>
              <a:pPr>
                <a:defRPr/>
              </a:pPr>
              <a:t>‹#›</a:t>
            </a:fld>
            <a:endParaRPr lang="sv-SE" altLang="fi-FI"/>
          </a:p>
        </p:txBody>
      </p:sp>
    </p:spTree>
    <p:extLst>
      <p:ext uri="{BB962C8B-B14F-4D97-AF65-F5344CB8AC3E}">
        <p14:creationId xmlns:p14="http://schemas.microsoft.com/office/powerpoint/2010/main" val="1271757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small picture">
    <p:spTree>
      <p:nvGrpSpPr>
        <p:cNvPr id="1" name=""/>
        <p:cNvGrpSpPr/>
        <p:nvPr/>
      </p:nvGrpSpPr>
      <p:grpSpPr>
        <a:xfrm>
          <a:off x="0" y="0"/>
          <a:ext cx="0" cy="0"/>
          <a:chOff x="0" y="0"/>
          <a:chExt cx="0" cy="0"/>
        </a:xfrm>
      </p:grpSpPr>
      <p:sp>
        <p:nvSpPr>
          <p:cNvPr id="7" name="Title placeholder"/>
          <p:cNvSpPr>
            <a:spLocks noGrp="1"/>
          </p:cNvSpPr>
          <p:nvPr>
            <p:ph type="title"/>
          </p:nvPr>
        </p:nvSpPr>
        <p:spPr>
          <a:xfrm>
            <a:off x="449999" y="271463"/>
            <a:ext cx="9365387" cy="1296932"/>
          </a:xfrm>
        </p:spPr>
        <p:txBody>
          <a:bodyPr/>
          <a:lstStyle/>
          <a:p>
            <a:r>
              <a:rPr lang="fi-FI" smtClean="0"/>
              <a:t>Muokkaa perustyylejä naps.</a:t>
            </a:r>
            <a:endParaRPr lang="en-US" dirty="0"/>
          </a:p>
        </p:txBody>
      </p:sp>
      <p:sp>
        <p:nvSpPr>
          <p:cNvPr id="12" name="Content placeholder"/>
          <p:cNvSpPr>
            <a:spLocks noGrp="1"/>
          </p:cNvSpPr>
          <p:nvPr>
            <p:ph sz="quarter" idx="14"/>
          </p:nvPr>
        </p:nvSpPr>
        <p:spPr>
          <a:xfrm>
            <a:off x="450001" y="1792800"/>
            <a:ext cx="9364559" cy="4795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9" name="Picture placeholder"/>
          <p:cNvSpPr>
            <a:spLocks noGrp="1"/>
          </p:cNvSpPr>
          <p:nvPr>
            <p:ph type="pic" sz="quarter" idx="13"/>
          </p:nvPr>
        </p:nvSpPr>
        <p:spPr>
          <a:xfrm>
            <a:off x="10063165" y="0"/>
            <a:ext cx="3365500" cy="6854400"/>
          </a:xfrm>
          <a:solidFill>
            <a:schemeClr val="bg1">
              <a:lumMod val="85000"/>
            </a:schemeClr>
          </a:solidFill>
        </p:spPr>
        <p:txBody>
          <a:bodyPr rtlCol="0">
            <a:noAutofit/>
          </a:bodyPr>
          <a:lstStyle/>
          <a:p>
            <a:pPr lvl="0"/>
            <a:r>
              <a:rPr lang="fi-FI" noProof="0" smtClean="0"/>
              <a:t>Vedä kuva paikkamerkkiin tai lisää napsauttamalla kuvaketta</a:t>
            </a:r>
            <a:endParaRPr lang="nl-NL" noProof="0"/>
          </a:p>
        </p:txBody>
      </p:sp>
      <p:sp>
        <p:nvSpPr>
          <p:cNvPr id="5" name="Slide number"/>
          <p:cNvSpPr>
            <a:spLocks noGrp="1"/>
          </p:cNvSpPr>
          <p:nvPr>
            <p:ph type="sldNum" sz="quarter" idx="15"/>
          </p:nvPr>
        </p:nvSpPr>
        <p:spPr/>
        <p:txBody>
          <a:bodyPr/>
          <a:lstStyle>
            <a:lvl1pPr>
              <a:defRPr/>
            </a:lvl1pPr>
          </a:lstStyle>
          <a:p>
            <a:pPr>
              <a:defRPr/>
            </a:pPr>
            <a:fld id="{1DBF747C-1031-4B51-A98D-F3AF8863F5F6}" type="slidenum">
              <a:rPr lang="sv-SE" altLang="fi-FI"/>
              <a:pPr>
                <a:defRPr/>
              </a:pPr>
              <a:t>‹#›</a:t>
            </a:fld>
            <a:endParaRPr lang="sv-SE" altLang="fi-FI"/>
          </a:p>
        </p:txBody>
      </p:sp>
    </p:spTree>
    <p:extLst>
      <p:ext uri="{BB962C8B-B14F-4D97-AF65-F5344CB8AC3E}">
        <p14:creationId xmlns:p14="http://schemas.microsoft.com/office/powerpoint/2010/main" val="10989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half picture">
    <p:spTree>
      <p:nvGrpSpPr>
        <p:cNvPr id="1" name=""/>
        <p:cNvGrpSpPr/>
        <p:nvPr/>
      </p:nvGrpSpPr>
      <p:grpSpPr>
        <a:xfrm>
          <a:off x="0" y="0"/>
          <a:ext cx="0" cy="0"/>
          <a:chOff x="0" y="0"/>
          <a:chExt cx="0" cy="0"/>
        </a:xfrm>
      </p:grpSpPr>
      <p:sp>
        <p:nvSpPr>
          <p:cNvPr id="7" name="Title placeholder"/>
          <p:cNvSpPr>
            <a:spLocks noGrp="1"/>
          </p:cNvSpPr>
          <p:nvPr>
            <p:ph type="title"/>
          </p:nvPr>
        </p:nvSpPr>
        <p:spPr>
          <a:xfrm>
            <a:off x="450001" y="271463"/>
            <a:ext cx="6032612" cy="1296932"/>
          </a:xfrm>
        </p:spPr>
        <p:txBody>
          <a:bodyPr/>
          <a:lstStyle/>
          <a:p>
            <a:r>
              <a:rPr lang="fi-FI" smtClean="0"/>
              <a:t>Muokkaa perustyylejä naps.</a:t>
            </a:r>
            <a:endParaRPr lang="en-US" dirty="0"/>
          </a:p>
        </p:txBody>
      </p:sp>
      <p:sp>
        <p:nvSpPr>
          <p:cNvPr id="10" name="Content placeholder"/>
          <p:cNvSpPr>
            <a:spLocks noGrp="1"/>
          </p:cNvSpPr>
          <p:nvPr>
            <p:ph sz="quarter" idx="14"/>
          </p:nvPr>
        </p:nvSpPr>
        <p:spPr>
          <a:xfrm>
            <a:off x="450001" y="1792800"/>
            <a:ext cx="6032080" cy="4795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9" name="Picture placeholder"/>
          <p:cNvSpPr>
            <a:spLocks noGrp="1"/>
          </p:cNvSpPr>
          <p:nvPr>
            <p:ph type="pic" sz="quarter" idx="13"/>
          </p:nvPr>
        </p:nvSpPr>
        <p:spPr>
          <a:xfrm>
            <a:off x="6714001" y="0"/>
            <a:ext cx="6714000" cy="6854400"/>
          </a:xfrm>
          <a:solidFill>
            <a:schemeClr val="bg1">
              <a:lumMod val="85000"/>
            </a:schemeClr>
          </a:solidFill>
        </p:spPr>
        <p:txBody>
          <a:bodyPr rtlCol="0">
            <a:noAutofit/>
          </a:bodyPr>
          <a:lstStyle/>
          <a:p>
            <a:pPr lvl="0"/>
            <a:r>
              <a:rPr lang="fi-FI" noProof="0" smtClean="0"/>
              <a:t>Vedä kuva paikkamerkkiin tai lisää napsauttamalla kuvaketta</a:t>
            </a:r>
            <a:endParaRPr lang="nl-NL" noProof="0" dirty="0"/>
          </a:p>
        </p:txBody>
      </p:sp>
      <p:sp>
        <p:nvSpPr>
          <p:cNvPr id="5" name="Slide number"/>
          <p:cNvSpPr>
            <a:spLocks noGrp="1"/>
          </p:cNvSpPr>
          <p:nvPr>
            <p:ph type="sldNum" sz="quarter" idx="15"/>
          </p:nvPr>
        </p:nvSpPr>
        <p:spPr/>
        <p:txBody>
          <a:bodyPr/>
          <a:lstStyle>
            <a:lvl1pPr>
              <a:defRPr/>
            </a:lvl1pPr>
          </a:lstStyle>
          <a:p>
            <a:pPr>
              <a:defRPr/>
            </a:pPr>
            <a:fld id="{D0A7588A-4B38-4547-86F0-929F69937A1E}" type="slidenum">
              <a:rPr lang="sv-SE" altLang="fi-FI"/>
              <a:pPr>
                <a:defRPr/>
              </a:pPr>
              <a:t>‹#›</a:t>
            </a:fld>
            <a:endParaRPr lang="sv-SE" altLang="fi-FI"/>
          </a:p>
        </p:txBody>
      </p:sp>
    </p:spTree>
    <p:extLst>
      <p:ext uri="{BB962C8B-B14F-4D97-AF65-F5344CB8AC3E}">
        <p14:creationId xmlns:p14="http://schemas.microsoft.com/office/powerpoint/2010/main" val="39996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size picture">
    <p:spTree>
      <p:nvGrpSpPr>
        <p:cNvPr id="1" name=""/>
        <p:cNvGrpSpPr/>
        <p:nvPr/>
      </p:nvGrpSpPr>
      <p:grpSpPr>
        <a:xfrm>
          <a:off x="0" y="0"/>
          <a:ext cx="0" cy="0"/>
          <a:chOff x="0" y="0"/>
          <a:chExt cx="0" cy="0"/>
        </a:xfrm>
      </p:grpSpPr>
      <p:sp>
        <p:nvSpPr>
          <p:cNvPr id="9" name="Picture placeholder"/>
          <p:cNvSpPr>
            <a:spLocks noGrp="1"/>
          </p:cNvSpPr>
          <p:nvPr>
            <p:ph type="pic" sz="quarter" idx="13"/>
          </p:nvPr>
        </p:nvSpPr>
        <p:spPr>
          <a:xfrm>
            <a:off x="0" y="0"/>
            <a:ext cx="13428000" cy="6854400"/>
          </a:xfrm>
          <a:solidFill>
            <a:schemeClr val="bg1">
              <a:lumMod val="85000"/>
            </a:schemeClr>
          </a:solidFill>
        </p:spPr>
        <p:txBody>
          <a:bodyPr rtlCol="0">
            <a:noAutofit/>
          </a:bodyPr>
          <a:lstStyle>
            <a:lvl1pPr>
              <a:defRPr/>
            </a:lvl1pPr>
          </a:lstStyle>
          <a:p>
            <a:pPr lvl="0"/>
            <a:r>
              <a:rPr lang="fi-FI" noProof="0" smtClean="0"/>
              <a:t>Vedä kuva paikkamerkkiin tai lisää napsauttamalla kuvaketta</a:t>
            </a:r>
            <a:endParaRPr lang="nl-NL" noProof="0" dirty="0"/>
          </a:p>
        </p:txBody>
      </p:sp>
      <p:sp>
        <p:nvSpPr>
          <p:cNvPr id="3" name="Slide number"/>
          <p:cNvSpPr>
            <a:spLocks noGrp="1"/>
          </p:cNvSpPr>
          <p:nvPr>
            <p:ph type="sldNum" sz="quarter" idx="14"/>
          </p:nvPr>
        </p:nvSpPr>
        <p:spPr/>
        <p:txBody>
          <a:bodyPr/>
          <a:lstStyle>
            <a:lvl1pPr>
              <a:defRPr/>
            </a:lvl1pPr>
          </a:lstStyle>
          <a:p>
            <a:pPr>
              <a:defRPr/>
            </a:pPr>
            <a:fld id="{6D51F6D0-E618-4707-BCA2-CC5A270BC063}" type="slidenum">
              <a:rPr lang="sv-SE" altLang="fi-FI"/>
              <a:pPr>
                <a:defRPr/>
              </a:pPr>
              <a:t>‹#›</a:t>
            </a:fld>
            <a:endParaRPr lang="sv-SE" altLang="fi-FI"/>
          </a:p>
        </p:txBody>
      </p:sp>
    </p:spTree>
    <p:extLst>
      <p:ext uri="{BB962C8B-B14F-4D97-AF65-F5344CB8AC3E}">
        <p14:creationId xmlns:p14="http://schemas.microsoft.com/office/powerpoint/2010/main" val="528325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9" name="Picture 1 placeholder"/>
          <p:cNvSpPr>
            <a:spLocks noGrp="1"/>
          </p:cNvSpPr>
          <p:nvPr>
            <p:ph type="pic" sz="quarter" idx="13"/>
          </p:nvPr>
        </p:nvSpPr>
        <p:spPr>
          <a:xfrm>
            <a:off x="449999" y="450000"/>
            <a:ext cx="6037201" cy="6037200"/>
          </a:xfrm>
          <a:solidFill>
            <a:schemeClr val="bg1">
              <a:lumMod val="85000"/>
            </a:schemeClr>
          </a:solidFill>
        </p:spPr>
        <p:txBody>
          <a:bodyPr rtlCol="0">
            <a:noAutofit/>
          </a:bodyPr>
          <a:lstStyle/>
          <a:p>
            <a:pPr lvl="0"/>
            <a:r>
              <a:rPr lang="fi-FI" noProof="0" smtClean="0"/>
              <a:t>Vedä kuva paikkamerkkiin tai lisää napsauttamalla kuvaketta</a:t>
            </a:r>
            <a:endParaRPr lang="nl-NL" noProof="0"/>
          </a:p>
        </p:txBody>
      </p:sp>
      <p:sp>
        <p:nvSpPr>
          <p:cNvPr id="10" name="Picture 2 placeholder"/>
          <p:cNvSpPr>
            <a:spLocks noGrp="1"/>
          </p:cNvSpPr>
          <p:nvPr>
            <p:ph type="pic" sz="quarter" idx="17"/>
          </p:nvPr>
        </p:nvSpPr>
        <p:spPr>
          <a:xfrm>
            <a:off x="6940800" y="450000"/>
            <a:ext cx="6037201" cy="6037200"/>
          </a:xfrm>
          <a:solidFill>
            <a:schemeClr val="bg1">
              <a:lumMod val="85000"/>
            </a:schemeClr>
          </a:solidFill>
        </p:spPr>
        <p:txBody>
          <a:bodyPr rtlCol="0">
            <a:noAutofit/>
          </a:bodyPr>
          <a:lstStyle/>
          <a:p>
            <a:pPr lvl="0"/>
            <a:r>
              <a:rPr lang="fi-FI" noProof="0" smtClean="0"/>
              <a:t>Vedä kuva paikkamerkkiin tai lisää napsauttamalla kuvaketta</a:t>
            </a:r>
            <a:endParaRPr lang="nl-NL" noProof="0"/>
          </a:p>
        </p:txBody>
      </p:sp>
      <p:sp>
        <p:nvSpPr>
          <p:cNvPr id="4" name="Slide number"/>
          <p:cNvSpPr>
            <a:spLocks noGrp="1"/>
          </p:cNvSpPr>
          <p:nvPr>
            <p:ph type="sldNum" sz="quarter" idx="18"/>
          </p:nvPr>
        </p:nvSpPr>
        <p:spPr/>
        <p:txBody>
          <a:bodyPr/>
          <a:lstStyle>
            <a:lvl1pPr>
              <a:defRPr/>
            </a:lvl1pPr>
          </a:lstStyle>
          <a:p>
            <a:pPr>
              <a:defRPr/>
            </a:pPr>
            <a:fld id="{9363F6F1-2288-4C6B-A7EA-D8DF989B8BAB}" type="slidenum">
              <a:rPr lang="sv-SE" altLang="fi-FI"/>
              <a:pPr>
                <a:defRPr/>
              </a:pPr>
              <a:t>‹#›</a:t>
            </a:fld>
            <a:endParaRPr lang="sv-SE" altLang="fi-FI"/>
          </a:p>
        </p:txBody>
      </p:sp>
    </p:spTree>
    <p:extLst>
      <p:ext uri="{BB962C8B-B14F-4D97-AF65-F5344CB8AC3E}">
        <p14:creationId xmlns:p14="http://schemas.microsoft.com/office/powerpoint/2010/main" val="429177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 Pictures and text">
    <p:spTree>
      <p:nvGrpSpPr>
        <p:cNvPr id="1" name=""/>
        <p:cNvGrpSpPr/>
        <p:nvPr/>
      </p:nvGrpSpPr>
      <p:grpSpPr>
        <a:xfrm>
          <a:off x="0" y="0"/>
          <a:ext cx="0" cy="0"/>
          <a:chOff x="0" y="0"/>
          <a:chExt cx="0" cy="0"/>
        </a:xfrm>
      </p:grpSpPr>
      <p:sp>
        <p:nvSpPr>
          <p:cNvPr id="9" name="Picture 1 placeholder"/>
          <p:cNvSpPr>
            <a:spLocks noGrp="1"/>
          </p:cNvSpPr>
          <p:nvPr>
            <p:ph type="pic" sz="quarter" idx="13"/>
          </p:nvPr>
        </p:nvSpPr>
        <p:spPr>
          <a:xfrm>
            <a:off x="450000" y="2910840"/>
            <a:ext cx="2988001" cy="3489960"/>
          </a:xfrm>
          <a:solidFill>
            <a:schemeClr val="bg1">
              <a:lumMod val="85000"/>
            </a:schemeClr>
          </a:solidFill>
        </p:spPr>
        <p:txBody>
          <a:bodyPr rtlCol="0">
            <a:noAutofit/>
          </a:bodyPr>
          <a:lstStyle/>
          <a:p>
            <a:pPr lvl="0"/>
            <a:r>
              <a:rPr lang="fi-FI" noProof="0" smtClean="0"/>
              <a:t>Vedä kuva paikkamerkkiin tai lisää napsauttamalla kuvaketta</a:t>
            </a:r>
            <a:endParaRPr lang="nl-NL" noProof="0" dirty="0"/>
          </a:p>
        </p:txBody>
      </p:sp>
      <p:sp>
        <p:nvSpPr>
          <p:cNvPr id="10" name="Picture 2 placeholder"/>
          <p:cNvSpPr>
            <a:spLocks noGrp="1"/>
          </p:cNvSpPr>
          <p:nvPr>
            <p:ph type="pic" sz="quarter" idx="17"/>
          </p:nvPr>
        </p:nvSpPr>
        <p:spPr>
          <a:xfrm>
            <a:off x="3505199" y="447758"/>
            <a:ext cx="4833938" cy="3590843"/>
          </a:xfrm>
          <a:solidFill>
            <a:schemeClr val="bg1">
              <a:lumMod val="85000"/>
            </a:schemeClr>
          </a:solidFill>
        </p:spPr>
        <p:txBody>
          <a:bodyPr rtlCol="0">
            <a:noAutofit/>
          </a:bodyPr>
          <a:lstStyle/>
          <a:p>
            <a:pPr lvl="0"/>
            <a:r>
              <a:rPr lang="fi-FI" noProof="0" smtClean="0"/>
              <a:t>Vedä kuva paikkamerkkiin tai lisää napsauttamalla kuvaketta</a:t>
            </a:r>
            <a:endParaRPr lang="nl-NL" noProof="0" dirty="0"/>
          </a:p>
        </p:txBody>
      </p:sp>
      <p:sp>
        <p:nvSpPr>
          <p:cNvPr id="12" name="Picture 3 placeholder"/>
          <p:cNvSpPr>
            <a:spLocks noGrp="1"/>
          </p:cNvSpPr>
          <p:nvPr>
            <p:ph type="pic" sz="quarter" idx="20"/>
          </p:nvPr>
        </p:nvSpPr>
        <p:spPr>
          <a:xfrm>
            <a:off x="3505201" y="4105276"/>
            <a:ext cx="2371725" cy="2290763"/>
          </a:xfrm>
          <a:solidFill>
            <a:schemeClr val="bg1">
              <a:lumMod val="85000"/>
            </a:schemeClr>
          </a:solidFill>
        </p:spPr>
        <p:txBody>
          <a:bodyPr rtlCol="0">
            <a:noAutofit/>
          </a:bodyPr>
          <a:lstStyle/>
          <a:p>
            <a:pPr lvl="0"/>
            <a:r>
              <a:rPr lang="fi-FI" noProof="0" smtClean="0"/>
              <a:t>Vedä kuva paikkamerkkiin tai lisää napsauttamalla kuvaketta</a:t>
            </a:r>
            <a:endParaRPr lang="nl-NL" noProof="0"/>
          </a:p>
        </p:txBody>
      </p:sp>
      <p:sp>
        <p:nvSpPr>
          <p:cNvPr id="13" name="Picture 4 placeholder"/>
          <p:cNvSpPr>
            <a:spLocks noGrp="1"/>
          </p:cNvSpPr>
          <p:nvPr>
            <p:ph type="pic" sz="quarter" idx="21"/>
          </p:nvPr>
        </p:nvSpPr>
        <p:spPr>
          <a:xfrm>
            <a:off x="8405811" y="447759"/>
            <a:ext cx="4567239" cy="5948281"/>
          </a:xfrm>
          <a:solidFill>
            <a:schemeClr val="bg1">
              <a:lumMod val="85000"/>
            </a:schemeClr>
          </a:solidFill>
        </p:spPr>
        <p:txBody>
          <a:bodyPr rtlCol="0">
            <a:noAutofit/>
          </a:bodyPr>
          <a:lstStyle/>
          <a:p>
            <a:pPr lvl="0"/>
            <a:r>
              <a:rPr lang="fi-FI" noProof="0" smtClean="0"/>
              <a:t>Vedä kuva paikkamerkkiin tai lisää napsauttamalla kuvaketta</a:t>
            </a:r>
            <a:endParaRPr lang="nl-NL" noProof="0" dirty="0"/>
          </a:p>
        </p:txBody>
      </p:sp>
      <p:sp>
        <p:nvSpPr>
          <p:cNvPr id="14" name="Picture 5 placeholder"/>
          <p:cNvSpPr>
            <a:spLocks noGrp="1"/>
          </p:cNvSpPr>
          <p:nvPr>
            <p:ph type="pic" sz="quarter" idx="22"/>
          </p:nvPr>
        </p:nvSpPr>
        <p:spPr>
          <a:xfrm>
            <a:off x="5924551" y="4105276"/>
            <a:ext cx="2414587" cy="2290763"/>
          </a:xfrm>
          <a:solidFill>
            <a:schemeClr val="bg1">
              <a:lumMod val="85000"/>
            </a:schemeClr>
          </a:solidFill>
        </p:spPr>
        <p:txBody>
          <a:bodyPr rtlCol="0">
            <a:noAutofit/>
          </a:bodyPr>
          <a:lstStyle/>
          <a:p>
            <a:pPr lvl="0"/>
            <a:r>
              <a:rPr lang="fi-FI" noProof="0" smtClean="0"/>
              <a:t>Vedä kuva paikkamerkkiin tai lisää napsauttamalla kuvaketta</a:t>
            </a:r>
            <a:endParaRPr lang="nl-NL" noProof="0"/>
          </a:p>
        </p:txBody>
      </p:sp>
      <p:sp>
        <p:nvSpPr>
          <p:cNvPr id="5" name="Text placeholder"/>
          <p:cNvSpPr>
            <a:spLocks noGrp="1"/>
          </p:cNvSpPr>
          <p:nvPr>
            <p:ph type="body" sz="quarter" idx="18"/>
          </p:nvPr>
        </p:nvSpPr>
        <p:spPr>
          <a:xfrm>
            <a:off x="449264" y="449264"/>
            <a:ext cx="2989262" cy="2377757"/>
          </a:xfrm>
          <a:solidFill>
            <a:schemeClr val="accent2"/>
          </a:solidFill>
        </p:spPr>
        <p:txBody>
          <a:bodyPr lIns="180000" tIns="180000">
            <a:noAutofit/>
          </a:bodyPr>
          <a:lstStyle>
            <a:lvl1pPr>
              <a:defRPr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fi-FI" smtClean="0"/>
              <a:t>Muokkaa tekstin perustyylejä napsauttamalla</a:t>
            </a:r>
          </a:p>
        </p:txBody>
      </p:sp>
      <p:sp>
        <p:nvSpPr>
          <p:cNvPr id="8" name="Slide number"/>
          <p:cNvSpPr>
            <a:spLocks noGrp="1"/>
          </p:cNvSpPr>
          <p:nvPr>
            <p:ph type="sldNum" sz="quarter" idx="23"/>
          </p:nvPr>
        </p:nvSpPr>
        <p:spPr/>
        <p:txBody>
          <a:bodyPr/>
          <a:lstStyle>
            <a:lvl1pPr>
              <a:defRPr/>
            </a:lvl1pPr>
          </a:lstStyle>
          <a:p>
            <a:pPr>
              <a:defRPr/>
            </a:pPr>
            <a:fld id="{67EC77E2-63A5-4B84-B32A-0A2D8F9C3BDF}" type="slidenum">
              <a:rPr lang="sv-SE" altLang="fi-FI"/>
              <a:pPr>
                <a:defRPr/>
              </a:pPr>
              <a:t>‹#›</a:t>
            </a:fld>
            <a:endParaRPr lang="sv-SE" altLang="fi-FI"/>
          </a:p>
        </p:txBody>
      </p:sp>
    </p:spTree>
    <p:extLst>
      <p:ext uri="{BB962C8B-B14F-4D97-AF65-F5344CB8AC3E}">
        <p14:creationId xmlns:p14="http://schemas.microsoft.com/office/powerpoint/2010/main" val="2428927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7" name="Title placeholder"/>
          <p:cNvSpPr>
            <a:spLocks noGrp="1"/>
          </p:cNvSpPr>
          <p:nvPr>
            <p:ph type="title"/>
          </p:nvPr>
        </p:nvSpPr>
        <p:spPr/>
        <p:txBody>
          <a:bodyPr/>
          <a:lstStyle/>
          <a:p>
            <a:r>
              <a:rPr lang="fi-FI" smtClean="0"/>
              <a:t>Muokkaa perustyylejä naps.</a:t>
            </a:r>
            <a:endParaRPr lang="en-US" dirty="0"/>
          </a:p>
        </p:txBody>
      </p:sp>
      <p:sp>
        <p:nvSpPr>
          <p:cNvPr id="3" name="Slide number"/>
          <p:cNvSpPr>
            <a:spLocks noGrp="1"/>
          </p:cNvSpPr>
          <p:nvPr>
            <p:ph type="sldNum" sz="quarter" idx="10"/>
          </p:nvPr>
        </p:nvSpPr>
        <p:spPr/>
        <p:txBody>
          <a:bodyPr/>
          <a:lstStyle>
            <a:lvl1pPr>
              <a:defRPr/>
            </a:lvl1pPr>
          </a:lstStyle>
          <a:p>
            <a:pPr>
              <a:defRPr/>
            </a:pPr>
            <a:fld id="{E1E86745-FE78-40DA-ABE7-FC2353329A29}" type="slidenum">
              <a:rPr lang="sv-SE" altLang="fi-FI"/>
              <a:pPr>
                <a:defRPr/>
              </a:pPr>
              <a:t>‹#›</a:t>
            </a:fld>
            <a:endParaRPr lang="sv-SE" altLang="fi-FI"/>
          </a:p>
        </p:txBody>
      </p:sp>
    </p:spTree>
    <p:extLst>
      <p:ext uri="{BB962C8B-B14F-4D97-AF65-F5344CB8AC3E}">
        <p14:creationId xmlns:p14="http://schemas.microsoft.com/office/powerpoint/2010/main" val="161202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Slide number"/>
          <p:cNvSpPr>
            <a:spLocks noGrp="1"/>
          </p:cNvSpPr>
          <p:nvPr>
            <p:ph type="sldNum" sz="quarter" idx="10"/>
          </p:nvPr>
        </p:nvSpPr>
        <p:spPr/>
        <p:txBody>
          <a:bodyPr/>
          <a:lstStyle>
            <a:lvl1pPr>
              <a:defRPr/>
            </a:lvl1pPr>
          </a:lstStyle>
          <a:p>
            <a:pPr>
              <a:defRPr/>
            </a:pPr>
            <a:fld id="{47C5AA7C-2383-4491-BF28-27D29AAD5D79}" type="slidenum">
              <a:rPr lang="sv-SE" altLang="fi-FI"/>
              <a:pPr>
                <a:defRPr/>
              </a:pPr>
              <a:t>‹#›</a:t>
            </a:fld>
            <a:endParaRPr lang="sv-SE" altLang="fi-FI"/>
          </a:p>
        </p:txBody>
      </p:sp>
    </p:spTree>
    <p:extLst>
      <p:ext uri="{BB962C8B-B14F-4D97-AF65-F5344CB8AC3E}">
        <p14:creationId xmlns:p14="http://schemas.microsoft.com/office/powerpoint/2010/main" val="351364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Title placeholder"/>
          <p:cNvSpPr>
            <a:spLocks noGrp="1"/>
          </p:cNvSpPr>
          <p:nvPr>
            <p:ph type="title"/>
          </p:nvPr>
        </p:nvSpPr>
        <p:spPr/>
        <p:txBody>
          <a:bodyPr/>
          <a:lstStyle/>
          <a:p>
            <a:r>
              <a:rPr lang="en-US" smtClean="0"/>
              <a:t>Click to edit Master title style</a:t>
            </a:r>
            <a:endParaRPr lang="en-US" dirty="0"/>
          </a:p>
        </p:txBody>
      </p:sp>
      <p:sp>
        <p:nvSpPr>
          <p:cNvPr id="13" name="Slide number placeholder"/>
          <p:cNvSpPr>
            <a:spLocks noGrp="1"/>
          </p:cNvSpPr>
          <p:nvPr>
            <p:ph type="sldNum" sz="quarter" idx="16"/>
          </p:nvPr>
        </p:nvSpPr>
        <p:spPr/>
        <p:txBody>
          <a:bodyPr/>
          <a:lstStyle/>
          <a:p>
            <a:fld id="{76304153-AB0A-48EF-9773-766B89829996}" type="slidenum">
              <a:rPr lang="en-US" noProof="1" smtClean="0"/>
              <a:pPr/>
              <a:t>‹#›</a:t>
            </a:fld>
            <a:endParaRPr lang="en-US" noProof="1"/>
          </a:p>
        </p:txBody>
      </p:sp>
      <p:sp>
        <p:nvSpPr>
          <p:cNvPr id="10" name="Content placeholder"/>
          <p:cNvSpPr>
            <a:spLocks noGrp="1"/>
          </p:cNvSpPr>
          <p:nvPr>
            <p:ph sz="quarter" idx="17"/>
          </p:nvPr>
        </p:nvSpPr>
        <p:spPr>
          <a:xfrm>
            <a:off x="450000" y="1792800"/>
            <a:ext cx="11646750" cy="479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68651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custom picture">
    <p:spTree>
      <p:nvGrpSpPr>
        <p:cNvPr id="1" name=""/>
        <p:cNvGrpSpPr/>
        <p:nvPr/>
      </p:nvGrpSpPr>
      <p:grpSpPr>
        <a:xfrm>
          <a:off x="0" y="0"/>
          <a:ext cx="0" cy="0"/>
          <a:chOff x="0" y="0"/>
          <a:chExt cx="0" cy="0"/>
        </a:xfrm>
      </p:grpSpPr>
      <p:sp>
        <p:nvSpPr>
          <p:cNvPr id="5" name="TextBox 4"/>
          <p:cNvSpPr txBox="1">
            <a:spLocks noChangeArrowheads="1"/>
          </p:cNvSpPr>
          <p:nvPr userDrawn="1"/>
        </p:nvSpPr>
        <p:spPr bwMode="gray">
          <a:xfrm>
            <a:off x="-2517874" y="82247"/>
            <a:ext cx="2472413" cy="111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05" tIns="50353" rIns="100705" bIns="50353">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defRPr/>
            </a:pPr>
            <a:r>
              <a:rPr lang="sv-SE" altLang="fi-FI" sz="1322" smtClean="0">
                <a:solidFill>
                  <a:srgbClr val="000000"/>
                </a:solidFill>
              </a:rPr>
              <a:t>Custom</a:t>
            </a:r>
            <a:r>
              <a:rPr lang="fi-FI" altLang="fi-FI" sz="2184" smtClean="0"/>
              <a:t> </a:t>
            </a:r>
            <a:r>
              <a:rPr lang="sv-SE" altLang="fi-FI" sz="1322" smtClean="0">
                <a:solidFill>
                  <a:srgbClr val="000000"/>
                </a:solidFill>
              </a:rPr>
              <a:t>title</a:t>
            </a:r>
            <a:r>
              <a:rPr lang="fi-FI" altLang="fi-FI" sz="2184" smtClean="0"/>
              <a:t> </a:t>
            </a:r>
            <a:r>
              <a:rPr lang="sv-SE" altLang="fi-FI" sz="1322" smtClean="0">
                <a:solidFill>
                  <a:srgbClr val="000000"/>
                </a:solidFill>
              </a:rPr>
              <a:t>slide</a:t>
            </a:r>
          </a:p>
          <a:p>
            <a:pPr algn="r">
              <a:defRPr/>
            </a:pPr>
            <a:r>
              <a:rPr lang="sv-SE" altLang="fi-FI" sz="1212" smtClean="0">
                <a:solidFill>
                  <a:srgbClr val="000000"/>
                </a:solidFill>
              </a:rPr>
              <a:t>Click on the picture</a:t>
            </a:r>
            <a:r>
              <a:rPr lang="fi-FI" altLang="fi-FI" sz="2184" smtClean="0"/>
              <a:t> </a:t>
            </a:r>
            <a:r>
              <a:rPr lang="sv-SE" altLang="fi-FI" sz="1212" smtClean="0">
                <a:solidFill>
                  <a:srgbClr val="000000"/>
                </a:solidFill>
              </a:rPr>
              <a:t>icon to change</a:t>
            </a:r>
            <a:r>
              <a:rPr lang="fi-FI" altLang="fi-FI" sz="2184" smtClean="0"/>
              <a:t> </a:t>
            </a:r>
            <a:r>
              <a:rPr lang="sv-SE" altLang="fi-FI" sz="1212" smtClean="0">
                <a:solidFill>
                  <a:srgbClr val="000000"/>
                </a:solidFill>
              </a:rPr>
              <a:t>photo</a:t>
            </a:r>
          </a:p>
        </p:txBody>
      </p:sp>
      <p:sp>
        <p:nvSpPr>
          <p:cNvPr id="12" name="Picture Placeholder 7"/>
          <p:cNvSpPr>
            <a:spLocks noGrp="1"/>
          </p:cNvSpPr>
          <p:nvPr>
            <p:ph type="pic" sz="quarter" idx="13"/>
          </p:nvPr>
        </p:nvSpPr>
        <p:spPr bwMode="gray">
          <a:xfrm>
            <a:off x="0" y="2"/>
            <a:ext cx="13428663" cy="6791459"/>
          </a:xfrm>
        </p:spPr>
        <p:txBody>
          <a:bodyPr/>
          <a:lstStyle>
            <a:lvl1pPr marL="0" indent="0">
              <a:buNone/>
              <a:defRPr/>
            </a:lvl1pPr>
          </a:lstStyle>
          <a:p>
            <a:pPr lvl="0"/>
            <a:r>
              <a:rPr lang="en-US" noProof="0" dirty="0"/>
              <a:t>Click icon to add picture</a:t>
            </a:r>
            <a:endParaRPr lang="sv-SE" noProof="0" dirty="0"/>
          </a:p>
        </p:txBody>
      </p:sp>
      <p:sp>
        <p:nvSpPr>
          <p:cNvPr id="11" name="Subtitle 2"/>
          <p:cNvSpPr>
            <a:spLocks noGrp="1"/>
          </p:cNvSpPr>
          <p:nvPr>
            <p:ph type="subTitle" idx="1"/>
          </p:nvPr>
        </p:nvSpPr>
        <p:spPr bwMode="gray">
          <a:xfrm>
            <a:off x="415765" y="3351654"/>
            <a:ext cx="5901813" cy="1190500"/>
          </a:xfrm>
        </p:spPr>
        <p:txBody>
          <a:bodyPr/>
          <a:lstStyle>
            <a:lvl1pPr marL="0" indent="0" algn="l">
              <a:buNone/>
              <a:defRPr sz="2203">
                <a:solidFill>
                  <a:schemeClr val="tx1"/>
                </a:solidFill>
                <a:latin typeface="+mn-lt"/>
              </a:defRPr>
            </a:lvl1pPr>
            <a:lvl2pPr marL="671332" indent="0" algn="ctr">
              <a:buNone/>
              <a:defRPr>
                <a:solidFill>
                  <a:schemeClr val="tx1">
                    <a:tint val="75000"/>
                  </a:schemeClr>
                </a:solidFill>
              </a:defRPr>
            </a:lvl2pPr>
            <a:lvl3pPr marL="1342664" indent="0" algn="ctr">
              <a:buNone/>
              <a:defRPr>
                <a:solidFill>
                  <a:schemeClr val="tx1">
                    <a:tint val="75000"/>
                  </a:schemeClr>
                </a:solidFill>
              </a:defRPr>
            </a:lvl3pPr>
            <a:lvl4pPr marL="2013994" indent="0" algn="ctr">
              <a:buNone/>
              <a:defRPr>
                <a:solidFill>
                  <a:schemeClr val="tx1">
                    <a:tint val="75000"/>
                  </a:schemeClr>
                </a:solidFill>
              </a:defRPr>
            </a:lvl4pPr>
            <a:lvl5pPr marL="2685326" indent="0" algn="ctr">
              <a:buNone/>
              <a:defRPr>
                <a:solidFill>
                  <a:schemeClr val="tx1">
                    <a:tint val="75000"/>
                  </a:schemeClr>
                </a:solidFill>
              </a:defRPr>
            </a:lvl5pPr>
            <a:lvl6pPr marL="3356657" indent="0" algn="ctr">
              <a:buNone/>
              <a:defRPr>
                <a:solidFill>
                  <a:schemeClr val="tx1">
                    <a:tint val="75000"/>
                  </a:schemeClr>
                </a:solidFill>
              </a:defRPr>
            </a:lvl6pPr>
            <a:lvl7pPr marL="4027989" indent="0" algn="ctr">
              <a:buNone/>
              <a:defRPr>
                <a:solidFill>
                  <a:schemeClr val="tx1">
                    <a:tint val="75000"/>
                  </a:schemeClr>
                </a:solidFill>
              </a:defRPr>
            </a:lvl7pPr>
            <a:lvl8pPr marL="4699319" indent="0" algn="ctr">
              <a:buNone/>
              <a:defRPr>
                <a:solidFill>
                  <a:schemeClr val="tx1">
                    <a:tint val="75000"/>
                  </a:schemeClr>
                </a:solidFill>
              </a:defRPr>
            </a:lvl8pPr>
            <a:lvl9pPr marL="5370651" indent="0" algn="ctr">
              <a:buNone/>
              <a:defRPr>
                <a:solidFill>
                  <a:schemeClr val="tx1">
                    <a:tint val="75000"/>
                  </a:schemeClr>
                </a:solidFill>
              </a:defRPr>
            </a:lvl9pPr>
          </a:lstStyle>
          <a:p>
            <a:r>
              <a:rPr lang="en-US" dirty="0"/>
              <a:t>Click to edit Master subtitle style</a:t>
            </a:r>
            <a:endParaRPr lang="sv-SE" dirty="0"/>
          </a:p>
        </p:txBody>
      </p:sp>
      <p:sp>
        <p:nvSpPr>
          <p:cNvPr id="13" name="Title 1"/>
          <p:cNvSpPr>
            <a:spLocks noGrp="1"/>
          </p:cNvSpPr>
          <p:nvPr>
            <p:ph type="title"/>
          </p:nvPr>
        </p:nvSpPr>
        <p:spPr>
          <a:xfrm>
            <a:off x="415764" y="2035777"/>
            <a:ext cx="12545659" cy="1210084"/>
          </a:xfrm>
        </p:spPr>
        <p:txBody>
          <a:bodyPr/>
          <a:lstStyle>
            <a:lvl1pPr>
              <a:defRPr>
                <a:solidFill>
                  <a:schemeClr val="tx1"/>
                </a:solidFill>
              </a:defRPr>
            </a:lvl1pPr>
          </a:lstStyle>
          <a:p>
            <a:r>
              <a:rPr lang="en-US" dirty="0"/>
              <a:t>Click to edit Master title style</a:t>
            </a:r>
            <a:endParaRPr lang="sv-SE" dirty="0"/>
          </a:p>
        </p:txBody>
      </p:sp>
      <p:sp>
        <p:nvSpPr>
          <p:cNvPr id="6" name="Date Placeholder 3"/>
          <p:cNvSpPr>
            <a:spLocks noGrp="1"/>
          </p:cNvSpPr>
          <p:nvPr>
            <p:ph type="dt" sz="half" idx="14"/>
          </p:nvPr>
        </p:nvSpPr>
        <p:spPr bwMode="gray">
          <a:xfrm>
            <a:off x="2000312" y="7174691"/>
            <a:ext cx="1383083" cy="286988"/>
          </a:xfrm>
          <a:prstGeom prst="rect">
            <a:avLst/>
          </a:prstGeom>
        </p:spPr>
        <p:txBody>
          <a:bodyPr lIns="91431" tIns="45716" rIns="91431" bIns="45716"/>
          <a:lstStyle>
            <a:lvl1pPr>
              <a:defRPr/>
            </a:lvl1pPr>
          </a:lstStyle>
          <a:p>
            <a:pPr>
              <a:defRPr/>
            </a:pPr>
            <a:r>
              <a:rPr lang="fi-FI"/>
              <a:t>20.04.2017</a:t>
            </a:r>
            <a:endParaRPr lang="sv-SE" dirty="0"/>
          </a:p>
        </p:txBody>
      </p:sp>
      <p:sp>
        <p:nvSpPr>
          <p:cNvPr id="7" name="Footer Placeholder 4"/>
          <p:cNvSpPr>
            <a:spLocks noGrp="1"/>
          </p:cNvSpPr>
          <p:nvPr>
            <p:ph type="ftr" sz="quarter" idx="15"/>
          </p:nvPr>
        </p:nvSpPr>
        <p:spPr bwMode="gray">
          <a:xfrm>
            <a:off x="3383394" y="7174691"/>
            <a:ext cx="1474005" cy="286988"/>
          </a:xfrm>
          <a:prstGeom prst="rect">
            <a:avLst/>
          </a:prstGeom>
        </p:spPr>
        <p:txBody>
          <a:bodyPr lIns="91431" tIns="45716" rIns="91431" bIns="45716"/>
          <a:lstStyle>
            <a:lvl1pPr>
              <a:defRPr/>
            </a:lvl1pPr>
          </a:lstStyle>
          <a:p>
            <a:pPr>
              <a:defRPr/>
            </a:pPr>
            <a:r>
              <a:rPr lang="sv-SE"/>
              <a:t>NCC AB</a:t>
            </a:r>
            <a:endParaRPr lang="sv-SE" dirty="0"/>
          </a:p>
        </p:txBody>
      </p:sp>
      <p:sp>
        <p:nvSpPr>
          <p:cNvPr id="8" name="Slide Number Placeholder 5"/>
          <p:cNvSpPr>
            <a:spLocks noGrp="1"/>
          </p:cNvSpPr>
          <p:nvPr>
            <p:ph type="sldNum" sz="quarter" idx="16"/>
          </p:nvPr>
        </p:nvSpPr>
        <p:spPr bwMode="gray"/>
        <p:txBody>
          <a:bodyPr/>
          <a:lstStyle>
            <a:lvl1pPr>
              <a:defRPr/>
            </a:lvl1pPr>
          </a:lstStyle>
          <a:p>
            <a:pPr>
              <a:defRPr/>
            </a:pPr>
            <a:fld id="{3A50ECAD-EF0D-4FED-9FC1-0B3DBAB1BD53}" type="slidenum">
              <a:rPr lang="sv-SE" altLang="fi-FI"/>
              <a:pPr>
                <a:defRPr/>
              </a:pPr>
              <a:t>‹#›</a:t>
            </a:fld>
            <a:endParaRPr lang="sv-SE" altLang="fi-FI"/>
          </a:p>
        </p:txBody>
      </p:sp>
    </p:spTree>
    <p:extLst>
      <p:ext uri="{BB962C8B-B14F-4D97-AF65-F5344CB8AC3E}">
        <p14:creationId xmlns:p14="http://schemas.microsoft.com/office/powerpoint/2010/main" val="54138345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small picture">
    <p:spTree>
      <p:nvGrpSpPr>
        <p:cNvPr id="1" name=""/>
        <p:cNvGrpSpPr/>
        <p:nvPr/>
      </p:nvGrpSpPr>
      <p:grpSpPr>
        <a:xfrm>
          <a:off x="0" y="0"/>
          <a:ext cx="0" cy="0"/>
          <a:chOff x="0" y="0"/>
          <a:chExt cx="0" cy="0"/>
        </a:xfrm>
      </p:grpSpPr>
      <p:sp>
        <p:nvSpPr>
          <p:cNvPr id="7" name="Title placeholder"/>
          <p:cNvSpPr>
            <a:spLocks noGrp="1"/>
          </p:cNvSpPr>
          <p:nvPr>
            <p:ph type="title"/>
          </p:nvPr>
        </p:nvSpPr>
        <p:spPr>
          <a:xfrm>
            <a:off x="450000" y="271463"/>
            <a:ext cx="9365386" cy="1296932"/>
          </a:xfrm>
        </p:spPr>
        <p:txBody>
          <a:bodyPr/>
          <a:lstStyle/>
          <a:p>
            <a:r>
              <a:rPr lang="en-US" smtClean="0"/>
              <a:t>Click to edit Master title style</a:t>
            </a:r>
            <a:endParaRPr lang="en-US" dirty="0"/>
          </a:p>
        </p:txBody>
      </p:sp>
      <p:sp>
        <p:nvSpPr>
          <p:cNvPr id="12" name="Content placeholder"/>
          <p:cNvSpPr>
            <a:spLocks noGrp="1"/>
          </p:cNvSpPr>
          <p:nvPr>
            <p:ph sz="quarter" idx="14"/>
          </p:nvPr>
        </p:nvSpPr>
        <p:spPr>
          <a:xfrm>
            <a:off x="450000" y="1792800"/>
            <a:ext cx="9364560" cy="479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p:cNvSpPr>
            <a:spLocks noGrp="1"/>
          </p:cNvSpPr>
          <p:nvPr>
            <p:ph type="pic" sz="quarter" idx="13"/>
          </p:nvPr>
        </p:nvSpPr>
        <p:spPr>
          <a:xfrm>
            <a:off x="10063163" y="0"/>
            <a:ext cx="3365500" cy="6854400"/>
          </a:xfrm>
          <a:solidFill>
            <a:schemeClr val="bg1">
              <a:lumMod val="85000"/>
            </a:schemeClr>
          </a:solidFill>
        </p:spPr>
        <p:txBody>
          <a:bodyPr/>
          <a:lstStyle/>
          <a:p>
            <a:r>
              <a:rPr lang="en-US" smtClean="0"/>
              <a:t>Click icon to add picture</a:t>
            </a:r>
            <a:endParaRPr lang="nl-NL"/>
          </a:p>
        </p:txBody>
      </p:sp>
      <p:sp>
        <p:nvSpPr>
          <p:cNvPr id="15" name="Slide number placeholder"/>
          <p:cNvSpPr>
            <a:spLocks noGrp="1"/>
          </p:cNvSpPr>
          <p:nvPr>
            <p:ph type="sldNum" sz="quarter" idx="17"/>
          </p:nvPr>
        </p:nvSpPr>
        <p:spPr/>
        <p:txBody>
          <a:bodyPr/>
          <a:lstStyle/>
          <a:p>
            <a:fld id="{76304153-AB0A-48EF-9773-766B89829996}" type="slidenum">
              <a:rPr lang="en-US" noProof="1" smtClean="0"/>
              <a:pPr/>
              <a:t>‹#›</a:t>
            </a:fld>
            <a:endParaRPr lang="en-US" noProof="1"/>
          </a:p>
        </p:txBody>
      </p:sp>
    </p:spTree>
    <p:extLst>
      <p:ext uri="{BB962C8B-B14F-4D97-AF65-F5344CB8AC3E}">
        <p14:creationId xmlns:p14="http://schemas.microsoft.com/office/powerpoint/2010/main" val="2596701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half picture">
    <p:spTree>
      <p:nvGrpSpPr>
        <p:cNvPr id="1" name=""/>
        <p:cNvGrpSpPr/>
        <p:nvPr/>
      </p:nvGrpSpPr>
      <p:grpSpPr>
        <a:xfrm>
          <a:off x="0" y="0"/>
          <a:ext cx="0" cy="0"/>
          <a:chOff x="0" y="0"/>
          <a:chExt cx="0" cy="0"/>
        </a:xfrm>
      </p:grpSpPr>
      <p:sp>
        <p:nvSpPr>
          <p:cNvPr id="7" name="Title placeholder"/>
          <p:cNvSpPr>
            <a:spLocks noGrp="1"/>
          </p:cNvSpPr>
          <p:nvPr>
            <p:ph type="title"/>
          </p:nvPr>
        </p:nvSpPr>
        <p:spPr>
          <a:xfrm>
            <a:off x="450000" y="271463"/>
            <a:ext cx="6032612" cy="1296932"/>
          </a:xfrm>
        </p:spPr>
        <p:txBody>
          <a:bodyPr/>
          <a:lstStyle/>
          <a:p>
            <a:r>
              <a:rPr lang="en-US" smtClean="0"/>
              <a:t>Click to edit Master title style</a:t>
            </a:r>
            <a:endParaRPr lang="en-US" dirty="0"/>
          </a:p>
        </p:txBody>
      </p:sp>
      <p:sp>
        <p:nvSpPr>
          <p:cNvPr id="10" name="Content placeholder"/>
          <p:cNvSpPr>
            <a:spLocks noGrp="1"/>
          </p:cNvSpPr>
          <p:nvPr>
            <p:ph sz="quarter" idx="14"/>
          </p:nvPr>
        </p:nvSpPr>
        <p:spPr>
          <a:xfrm>
            <a:off x="450000" y="1792800"/>
            <a:ext cx="6032080" cy="479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p:cNvSpPr>
            <a:spLocks noGrp="1"/>
          </p:cNvSpPr>
          <p:nvPr>
            <p:ph type="pic" sz="quarter" idx="13"/>
          </p:nvPr>
        </p:nvSpPr>
        <p:spPr>
          <a:xfrm>
            <a:off x="6714000" y="0"/>
            <a:ext cx="6714000" cy="6854400"/>
          </a:xfrm>
          <a:solidFill>
            <a:schemeClr val="bg1">
              <a:lumMod val="85000"/>
            </a:schemeClr>
          </a:solidFill>
        </p:spPr>
        <p:txBody>
          <a:bodyPr/>
          <a:lstStyle/>
          <a:p>
            <a:r>
              <a:rPr lang="en-US" smtClean="0"/>
              <a:t>Click icon to add picture</a:t>
            </a:r>
            <a:endParaRPr lang="nl-NL" dirty="0"/>
          </a:p>
        </p:txBody>
      </p:sp>
      <p:sp>
        <p:nvSpPr>
          <p:cNvPr id="13" name="Slide number placeholder"/>
          <p:cNvSpPr>
            <a:spLocks noGrp="1"/>
          </p:cNvSpPr>
          <p:nvPr>
            <p:ph type="sldNum" sz="quarter" idx="17"/>
          </p:nvPr>
        </p:nvSpPr>
        <p:spPr/>
        <p:txBody>
          <a:bodyPr/>
          <a:lstStyle/>
          <a:p>
            <a:fld id="{76304153-AB0A-48EF-9773-766B89829996}" type="slidenum">
              <a:rPr lang="en-US" noProof="1" smtClean="0"/>
              <a:pPr/>
              <a:t>‹#›</a:t>
            </a:fld>
            <a:endParaRPr lang="en-US" noProof="1"/>
          </a:p>
        </p:txBody>
      </p:sp>
    </p:spTree>
    <p:extLst>
      <p:ext uri="{BB962C8B-B14F-4D97-AF65-F5344CB8AC3E}">
        <p14:creationId xmlns:p14="http://schemas.microsoft.com/office/powerpoint/2010/main" val="4008174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ize picture">
    <p:spTree>
      <p:nvGrpSpPr>
        <p:cNvPr id="1" name=""/>
        <p:cNvGrpSpPr/>
        <p:nvPr/>
      </p:nvGrpSpPr>
      <p:grpSpPr>
        <a:xfrm>
          <a:off x="0" y="0"/>
          <a:ext cx="0" cy="0"/>
          <a:chOff x="0" y="0"/>
          <a:chExt cx="0" cy="0"/>
        </a:xfrm>
      </p:grpSpPr>
      <p:sp>
        <p:nvSpPr>
          <p:cNvPr id="9" name="Picture placeholder"/>
          <p:cNvSpPr>
            <a:spLocks noGrp="1"/>
          </p:cNvSpPr>
          <p:nvPr>
            <p:ph type="pic" sz="quarter" idx="13"/>
          </p:nvPr>
        </p:nvSpPr>
        <p:spPr>
          <a:xfrm>
            <a:off x="0" y="0"/>
            <a:ext cx="13428000" cy="6854400"/>
          </a:xfrm>
          <a:solidFill>
            <a:schemeClr val="bg1">
              <a:lumMod val="85000"/>
            </a:schemeClr>
          </a:solidFill>
        </p:spPr>
        <p:txBody>
          <a:bodyPr/>
          <a:lstStyle>
            <a:lvl1pPr>
              <a:defRPr/>
            </a:lvl1pPr>
          </a:lstStyle>
          <a:p>
            <a:r>
              <a:rPr lang="en-US" smtClean="0"/>
              <a:t>Click icon to add picture</a:t>
            </a:r>
            <a:endParaRPr lang="nl-NL" dirty="0"/>
          </a:p>
        </p:txBody>
      </p:sp>
      <p:sp>
        <p:nvSpPr>
          <p:cNvPr id="7" name="Slide number placeholder"/>
          <p:cNvSpPr>
            <a:spLocks noGrp="1"/>
          </p:cNvSpPr>
          <p:nvPr>
            <p:ph type="sldNum" sz="quarter" idx="16"/>
          </p:nvPr>
        </p:nvSpPr>
        <p:spPr/>
        <p:txBody>
          <a:bodyPr/>
          <a:lstStyle/>
          <a:p>
            <a:fld id="{76304153-AB0A-48EF-9773-766B89829996}" type="slidenum">
              <a:rPr lang="en-US" noProof="1" smtClean="0"/>
              <a:pPr/>
              <a:t>‹#›</a:t>
            </a:fld>
            <a:endParaRPr lang="en-US" noProof="1"/>
          </a:p>
        </p:txBody>
      </p:sp>
    </p:spTree>
    <p:extLst>
      <p:ext uri="{BB962C8B-B14F-4D97-AF65-F5344CB8AC3E}">
        <p14:creationId xmlns:p14="http://schemas.microsoft.com/office/powerpoint/2010/main" val="25691262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9" name="Picture 1 placeholder"/>
          <p:cNvSpPr>
            <a:spLocks noGrp="1"/>
          </p:cNvSpPr>
          <p:nvPr>
            <p:ph type="pic" sz="quarter" idx="13"/>
          </p:nvPr>
        </p:nvSpPr>
        <p:spPr>
          <a:xfrm>
            <a:off x="450000" y="450000"/>
            <a:ext cx="6037200" cy="6037200"/>
          </a:xfrm>
          <a:solidFill>
            <a:schemeClr val="bg1">
              <a:lumMod val="85000"/>
            </a:schemeClr>
          </a:solidFill>
        </p:spPr>
        <p:txBody>
          <a:bodyPr/>
          <a:lstStyle/>
          <a:p>
            <a:r>
              <a:rPr lang="en-US" smtClean="0"/>
              <a:t>Click icon to add picture</a:t>
            </a:r>
            <a:endParaRPr lang="nl-NL"/>
          </a:p>
        </p:txBody>
      </p:sp>
      <p:sp>
        <p:nvSpPr>
          <p:cNvPr id="10" name="Picture 2 placeholder"/>
          <p:cNvSpPr>
            <a:spLocks noGrp="1"/>
          </p:cNvSpPr>
          <p:nvPr>
            <p:ph type="pic" sz="quarter" idx="17"/>
          </p:nvPr>
        </p:nvSpPr>
        <p:spPr>
          <a:xfrm>
            <a:off x="6940800" y="450000"/>
            <a:ext cx="6037200" cy="6037200"/>
          </a:xfrm>
          <a:solidFill>
            <a:schemeClr val="bg1">
              <a:lumMod val="85000"/>
            </a:schemeClr>
          </a:solidFill>
        </p:spPr>
        <p:txBody>
          <a:bodyPr/>
          <a:lstStyle/>
          <a:p>
            <a:r>
              <a:rPr lang="en-US" smtClean="0"/>
              <a:t>Click icon to add picture</a:t>
            </a:r>
            <a:endParaRPr lang="nl-NL"/>
          </a:p>
        </p:txBody>
      </p:sp>
      <p:sp>
        <p:nvSpPr>
          <p:cNvPr id="5" name="Slide number placeholder"/>
          <p:cNvSpPr>
            <a:spLocks noGrp="1"/>
          </p:cNvSpPr>
          <p:nvPr>
            <p:ph type="sldNum" sz="quarter" idx="20"/>
          </p:nvPr>
        </p:nvSpPr>
        <p:spPr/>
        <p:txBody>
          <a:bodyPr/>
          <a:lstStyle/>
          <a:p>
            <a:fld id="{76304153-AB0A-48EF-9773-766B89829996}" type="slidenum">
              <a:rPr lang="en-US" noProof="1" smtClean="0"/>
              <a:pPr/>
              <a:t>‹#›</a:t>
            </a:fld>
            <a:endParaRPr lang="en-US" noProof="1"/>
          </a:p>
        </p:txBody>
      </p:sp>
    </p:spTree>
    <p:extLst>
      <p:ext uri="{BB962C8B-B14F-4D97-AF65-F5344CB8AC3E}">
        <p14:creationId xmlns:p14="http://schemas.microsoft.com/office/powerpoint/2010/main" val="22316617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Pictures and text">
    <p:spTree>
      <p:nvGrpSpPr>
        <p:cNvPr id="1" name=""/>
        <p:cNvGrpSpPr/>
        <p:nvPr/>
      </p:nvGrpSpPr>
      <p:grpSpPr>
        <a:xfrm>
          <a:off x="0" y="0"/>
          <a:ext cx="0" cy="0"/>
          <a:chOff x="0" y="0"/>
          <a:chExt cx="0" cy="0"/>
        </a:xfrm>
      </p:grpSpPr>
      <p:sp>
        <p:nvSpPr>
          <p:cNvPr id="9" name="Picture 1 placeholder"/>
          <p:cNvSpPr>
            <a:spLocks noGrp="1"/>
          </p:cNvSpPr>
          <p:nvPr>
            <p:ph type="pic" sz="quarter" idx="13"/>
          </p:nvPr>
        </p:nvSpPr>
        <p:spPr>
          <a:xfrm>
            <a:off x="450000" y="2910840"/>
            <a:ext cx="2988000" cy="3489960"/>
          </a:xfrm>
          <a:solidFill>
            <a:schemeClr val="bg1">
              <a:lumMod val="85000"/>
            </a:schemeClr>
          </a:solidFill>
        </p:spPr>
        <p:txBody>
          <a:bodyPr/>
          <a:lstStyle/>
          <a:p>
            <a:r>
              <a:rPr lang="en-US" smtClean="0"/>
              <a:t>Click icon to add picture</a:t>
            </a:r>
            <a:endParaRPr lang="nl-NL" dirty="0"/>
          </a:p>
        </p:txBody>
      </p:sp>
      <p:sp>
        <p:nvSpPr>
          <p:cNvPr id="10" name="Picture 2 placeholder"/>
          <p:cNvSpPr>
            <a:spLocks noGrp="1"/>
          </p:cNvSpPr>
          <p:nvPr>
            <p:ph type="pic" sz="quarter" idx="17"/>
          </p:nvPr>
        </p:nvSpPr>
        <p:spPr>
          <a:xfrm>
            <a:off x="3505200" y="447757"/>
            <a:ext cx="4833938" cy="3590843"/>
          </a:xfrm>
          <a:solidFill>
            <a:schemeClr val="bg1">
              <a:lumMod val="85000"/>
            </a:schemeClr>
          </a:solidFill>
        </p:spPr>
        <p:txBody>
          <a:bodyPr/>
          <a:lstStyle/>
          <a:p>
            <a:r>
              <a:rPr lang="en-US" smtClean="0"/>
              <a:t>Click icon to add picture</a:t>
            </a:r>
            <a:endParaRPr lang="nl-NL" dirty="0"/>
          </a:p>
        </p:txBody>
      </p:sp>
      <p:sp>
        <p:nvSpPr>
          <p:cNvPr id="12" name="Picture 3 placeholder"/>
          <p:cNvSpPr>
            <a:spLocks noGrp="1"/>
          </p:cNvSpPr>
          <p:nvPr>
            <p:ph type="pic" sz="quarter" idx="20"/>
          </p:nvPr>
        </p:nvSpPr>
        <p:spPr>
          <a:xfrm>
            <a:off x="3505200" y="4105274"/>
            <a:ext cx="2371725" cy="2290763"/>
          </a:xfrm>
          <a:solidFill>
            <a:schemeClr val="bg1">
              <a:lumMod val="85000"/>
            </a:schemeClr>
          </a:solidFill>
        </p:spPr>
        <p:txBody>
          <a:bodyPr/>
          <a:lstStyle/>
          <a:p>
            <a:r>
              <a:rPr lang="en-US" smtClean="0"/>
              <a:t>Click icon to add picture</a:t>
            </a:r>
            <a:endParaRPr lang="nl-NL"/>
          </a:p>
        </p:txBody>
      </p:sp>
      <p:sp>
        <p:nvSpPr>
          <p:cNvPr id="13" name="Picture 4 placeholder"/>
          <p:cNvSpPr>
            <a:spLocks noGrp="1"/>
          </p:cNvSpPr>
          <p:nvPr>
            <p:ph type="pic" sz="quarter" idx="21"/>
          </p:nvPr>
        </p:nvSpPr>
        <p:spPr>
          <a:xfrm>
            <a:off x="8405811" y="447757"/>
            <a:ext cx="4567239" cy="5948281"/>
          </a:xfrm>
          <a:solidFill>
            <a:schemeClr val="bg1">
              <a:lumMod val="85000"/>
            </a:schemeClr>
          </a:solidFill>
        </p:spPr>
        <p:txBody>
          <a:bodyPr/>
          <a:lstStyle/>
          <a:p>
            <a:r>
              <a:rPr lang="en-US" smtClean="0"/>
              <a:t>Click icon to add picture</a:t>
            </a:r>
            <a:endParaRPr lang="nl-NL" dirty="0"/>
          </a:p>
        </p:txBody>
      </p:sp>
      <p:sp>
        <p:nvSpPr>
          <p:cNvPr id="14" name="Picture 5 placeholder"/>
          <p:cNvSpPr>
            <a:spLocks noGrp="1"/>
          </p:cNvSpPr>
          <p:nvPr>
            <p:ph type="pic" sz="quarter" idx="22"/>
          </p:nvPr>
        </p:nvSpPr>
        <p:spPr>
          <a:xfrm>
            <a:off x="5924551" y="4105274"/>
            <a:ext cx="2414588" cy="2290763"/>
          </a:xfrm>
          <a:solidFill>
            <a:schemeClr val="bg1">
              <a:lumMod val="85000"/>
            </a:schemeClr>
          </a:solidFill>
        </p:spPr>
        <p:txBody>
          <a:bodyPr/>
          <a:lstStyle/>
          <a:p>
            <a:r>
              <a:rPr lang="en-US" smtClean="0"/>
              <a:t>Click icon to add picture</a:t>
            </a:r>
            <a:endParaRPr lang="nl-NL"/>
          </a:p>
        </p:txBody>
      </p:sp>
      <p:sp>
        <p:nvSpPr>
          <p:cNvPr id="5" name="Text placeholder"/>
          <p:cNvSpPr>
            <a:spLocks noGrp="1"/>
          </p:cNvSpPr>
          <p:nvPr>
            <p:ph type="body" sz="quarter" idx="18"/>
          </p:nvPr>
        </p:nvSpPr>
        <p:spPr>
          <a:xfrm>
            <a:off x="449263" y="449262"/>
            <a:ext cx="2989262" cy="2377757"/>
          </a:xfrm>
          <a:solidFill>
            <a:schemeClr val="accent2"/>
          </a:solidFill>
        </p:spPr>
        <p:txBody>
          <a:bodyPr lIns="180000" tIns="180000">
            <a:noAutofit/>
          </a:bodyPr>
          <a:lstStyle>
            <a:lvl1pPr>
              <a:defRPr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smtClean="0"/>
              <a:t>Click to edit Master text styles</a:t>
            </a:r>
          </a:p>
        </p:txBody>
      </p:sp>
      <p:sp>
        <p:nvSpPr>
          <p:cNvPr id="6" name="Slide number placeholder"/>
          <p:cNvSpPr>
            <a:spLocks noGrp="1"/>
          </p:cNvSpPr>
          <p:nvPr>
            <p:ph type="sldNum" sz="quarter" idx="25"/>
          </p:nvPr>
        </p:nvSpPr>
        <p:spPr/>
        <p:txBody>
          <a:bodyPr/>
          <a:lstStyle/>
          <a:p>
            <a:fld id="{76304153-AB0A-48EF-9773-766B89829996}" type="slidenum">
              <a:rPr lang="en-US" noProof="1" smtClean="0"/>
              <a:pPr/>
              <a:t>‹#›</a:t>
            </a:fld>
            <a:endParaRPr lang="en-US" noProof="1"/>
          </a:p>
        </p:txBody>
      </p:sp>
    </p:spTree>
    <p:extLst>
      <p:ext uri="{BB962C8B-B14F-4D97-AF65-F5344CB8AC3E}">
        <p14:creationId xmlns:p14="http://schemas.microsoft.com/office/powerpoint/2010/main" val="26150394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p:cNvSpPr>
            <a:spLocks noGrp="1"/>
          </p:cNvSpPr>
          <p:nvPr>
            <p:ph type="title"/>
          </p:nvPr>
        </p:nvSpPr>
        <p:spPr/>
        <p:txBody>
          <a:bodyPr/>
          <a:lstStyle/>
          <a:p>
            <a:r>
              <a:rPr lang="en-US" smtClean="0"/>
              <a:t>Click to edit Master title style</a:t>
            </a:r>
            <a:endParaRPr lang="en-US" dirty="0"/>
          </a:p>
        </p:txBody>
      </p:sp>
      <p:sp>
        <p:nvSpPr>
          <p:cNvPr id="10" name="Slide number placeholder"/>
          <p:cNvSpPr>
            <a:spLocks noGrp="1"/>
          </p:cNvSpPr>
          <p:nvPr>
            <p:ph type="sldNum" sz="quarter" idx="12"/>
          </p:nvPr>
        </p:nvSpPr>
        <p:spPr/>
        <p:txBody>
          <a:bodyPr/>
          <a:lstStyle/>
          <a:p>
            <a:fld id="{76304153-AB0A-48EF-9773-766B89829996}" type="slidenum">
              <a:rPr lang="en-US" noProof="1" smtClean="0"/>
              <a:pPr/>
              <a:t>‹#›</a:t>
            </a:fld>
            <a:endParaRPr lang="en-US" noProof="1"/>
          </a:p>
        </p:txBody>
      </p:sp>
    </p:spTree>
    <p:extLst>
      <p:ext uri="{BB962C8B-B14F-4D97-AF65-F5344CB8AC3E}">
        <p14:creationId xmlns:p14="http://schemas.microsoft.com/office/powerpoint/2010/main" val="5010566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8" name="Slide number placeholder"/>
          <p:cNvSpPr>
            <a:spLocks noGrp="1"/>
          </p:cNvSpPr>
          <p:nvPr>
            <p:ph type="sldNum" sz="quarter" idx="12"/>
          </p:nvPr>
        </p:nvSpPr>
        <p:spPr/>
        <p:txBody>
          <a:bodyPr/>
          <a:lstStyle/>
          <a:p>
            <a:fld id="{76304153-AB0A-48EF-9773-766B89829996}" type="slidenum">
              <a:rPr lang="en-US" noProof="1" smtClean="0"/>
              <a:pPr/>
              <a:t>‹#›</a:t>
            </a:fld>
            <a:endParaRPr lang="en-US" noProof="1"/>
          </a:p>
        </p:txBody>
      </p:sp>
    </p:spTree>
    <p:extLst>
      <p:ext uri="{BB962C8B-B14F-4D97-AF65-F5344CB8AC3E}">
        <p14:creationId xmlns:p14="http://schemas.microsoft.com/office/powerpoint/2010/main" val="22935580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450000" y="271463"/>
            <a:ext cx="11582222" cy="1296932"/>
          </a:xfrm>
          <a:prstGeom prst="rect">
            <a:avLst/>
          </a:prstGeom>
        </p:spPr>
        <p:txBody>
          <a:bodyPr vert="horz" lIns="0" tIns="0" rIns="0" bIns="0" rtlCol="0" anchor="b" anchorCtr="0">
            <a:noAutofit/>
          </a:bodyPr>
          <a:lstStyle/>
          <a:p>
            <a:r>
              <a:rPr lang="fi-FI" noProof="0" dirty="0" smtClean="0"/>
              <a:t>Muokkaa </a:t>
            </a:r>
            <a:r>
              <a:rPr lang="fi-FI" noProof="0" dirty="0" err="1" smtClean="0"/>
              <a:t>perustyyl</a:t>
            </a:r>
            <a:r>
              <a:rPr lang="fi-FI" noProof="0" dirty="0" smtClean="0"/>
              <a:t>. </a:t>
            </a:r>
            <a:r>
              <a:rPr lang="fi-FI" noProof="0" dirty="0" err="1" smtClean="0"/>
              <a:t>napsautt</a:t>
            </a:r>
            <a:r>
              <a:rPr lang="fi-FI" noProof="0" dirty="0" smtClean="0"/>
              <a:t>.</a:t>
            </a:r>
            <a:endParaRPr lang="en-US" noProof="0" dirty="0"/>
          </a:p>
        </p:txBody>
      </p:sp>
      <p:sp>
        <p:nvSpPr>
          <p:cNvPr id="3" name="Object"/>
          <p:cNvSpPr>
            <a:spLocks noGrp="1"/>
          </p:cNvSpPr>
          <p:nvPr>
            <p:ph type="body" idx="1"/>
          </p:nvPr>
        </p:nvSpPr>
        <p:spPr>
          <a:xfrm>
            <a:off x="450000" y="1793339"/>
            <a:ext cx="11582222" cy="4796544"/>
          </a:xfrm>
          <a:prstGeom prst="rect">
            <a:avLst/>
          </a:prstGeom>
        </p:spPr>
        <p:txBody>
          <a:bodyPr vert="horz" lIns="0" tIns="0" rIns="0" bIns="0" rtlCol="0">
            <a:noAutofit/>
          </a:bodyPr>
          <a:lstStyle/>
          <a:p>
            <a:pPr lvl="0"/>
            <a:r>
              <a:rPr lang="en-US" noProof="0" dirty="0"/>
              <a:t>Edit Master text styles</a:t>
            </a:r>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fi-FI" dirty="0" smtClean="0"/>
          </a:p>
          <a:p>
            <a:pPr lvl="4"/>
            <a:endParaRPr lang="fi-FI" dirty="0" smtClean="0"/>
          </a:p>
          <a:p>
            <a:pPr lvl="4"/>
            <a:endParaRPr lang="en-US" dirty="0"/>
          </a:p>
        </p:txBody>
      </p:sp>
      <p:sp>
        <p:nvSpPr>
          <p:cNvPr id="6" name="Slide number"/>
          <p:cNvSpPr>
            <a:spLocks noGrp="1"/>
          </p:cNvSpPr>
          <p:nvPr>
            <p:ph type="sldNum" sz="quarter" idx="4"/>
          </p:nvPr>
        </p:nvSpPr>
        <p:spPr>
          <a:xfrm>
            <a:off x="450000" y="7063849"/>
            <a:ext cx="360000" cy="402483"/>
          </a:xfrm>
          <a:prstGeom prst="rect">
            <a:avLst/>
          </a:prstGeom>
        </p:spPr>
        <p:txBody>
          <a:bodyPr vert="horz" lIns="0" tIns="0" rIns="0" bIns="0" rtlCol="0" anchor="ctr"/>
          <a:lstStyle>
            <a:lvl1pPr algn="l">
              <a:defRPr sz="1400">
                <a:solidFill>
                  <a:srgbClr val="6F6F6F"/>
                </a:solidFill>
              </a:defRPr>
            </a:lvl1pPr>
          </a:lstStyle>
          <a:p>
            <a:fld id="{76304153-AB0A-48EF-9773-766B89829996}" type="slidenum">
              <a:rPr lang="en-US" noProof="1" dirty="0" smtClean="0"/>
              <a:pPr/>
              <a:t>‹#›</a:t>
            </a:fld>
            <a:endParaRPr lang="en-US" noProof="1"/>
          </a:p>
        </p:txBody>
      </p:sp>
      <p:pic>
        <p:nvPicPr>
          <p:cNvPr id="9" name="Lin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854418"/>
            <a:ext cx="13428000" cy="68449"/>
          </a:xfrm>
          <a:prstGeom prst="rect">
            <a:avLst/>
          </a:prstGeom>
        </p:spPr>
      </p:pic>
      <p:pic>
        <p:nvPicPr>
          <p:cNvPr id="10" name="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514106" y="7059728"/>
            <a:ext cx="886416" cy="313200"/>
          </a:xfrm>
          <a:prstGeom prst="rect">
            <a:avLst/>
          </a:prstGeom>
        </p:spPr>
      </p:pic>
      <p:sp>
        <p:nvSpPr>
          <p:cNvPr id="11" name="Brand name"/>
          <p:cNvSpPr txBox="1">
            <a:spLocks/>
          </p:cNvSpPr>
          <p:nvPr userDrawn="1"/>
        </p:nvSpPr>
        <p:spPr>
          <a:xfrm>
            <a:off x="811764" y="7039693"/>
            <a:ext cx="1469524" cy="402483"/>
          </a:xfrm>
          <a:prstGeom prst="rect">
            <a:avLst/>
          </a:prstGeom>
        </p:spPr>
        <p:txBody>
          <a:bodyPr vert="horz" lIns="0" tIns="0" rIns="0" bIns="0" rtlCol="0" anchor="ctr"/>
          <a:lstStyle>
            <a:defPPr>
              <a:defRPr lang="nl-NL"/>
            </a:defPPr>
            <a:lvl1pPr marL="0" algn="r" defTabSz="1007394" rtl="0" eaLnBrk="1" latinLnBrk="0" hangingPunct="1">
              <a:defRPr sz="1400" b="1" kern="1200">
                <a:solidFill>
                  <a:srgbClr val="6F6F6F"/>
                </a:solidFill>
                <a:latin typeface="+mn-lt"/>
                <a:ea typeface="+mn-ea"/>
                <a:cs typeface="+mn-cs"/>
              </a:defRPr>
            </a:lvl1pPr>
            <a:lvl2pPr marL="503697" algn="l" defTabSz="1007394" rtl="0" eaLnBrk="1" latinLnBrk="0" hangingPunct="1">
              <a:defRPr sz="1983" kern="1200">
                <a:solidFill>
                  <a:schemeClr val="tx1"/>
                </a:solidFill>
                <a:latin typeface="+mn-lt"/>
                <a:ea typeface="+mn-ea"/>
                <a:cs typeface="+mn-cs"/>
              </a:defRPr>
            </a:lvl2pPr>
            <a:lvl3pPr marL="1007394" algn="l" defTabSz="1007394" rtl="0" eaLnBrk="1" latinLnBrk="0" hangingPunct="1">
              <a:defRPr sz="1983" kern="1200">
                <a:solidFill>
                  <a:schemeClr val="tx1"/>
                </a:solidFill>
                <a:latin typeface="+mn-lt"/>
                <a:ea typeface="+mn-ea"/>
                <a:cs typeface="+mn-cs"/>
              </a:defRPr>
            </a:lvl3pPr>
            <a:lvl4pPr marL="1511092" algn="l" defTabSz="1007394" rtl="0" eaLnBrk="1" latinLnBrk="0" hangingPunct="1">
              <a:defRPr sz="1983" kern="1200">
                <a:solidFill>
                  <a:schemeClr val="tx1"/>
                </a:solidFill>
                <a:latin typeface="+mn-lt"/>
                <a:ea typeface="+mn-ea"/>
                <a:cs typeface="+mn-cs"/>
              </a:defRPr>
            </a:lvl4pPr>
            <a:lvl5pPr marL="2014789" algn="l" defTabSz="1007394" rtl="0" eaLnBrk="1" latinLnBrk="0" hangingPunct="1">
              <a:defRPr sz="1983" kern="1200">
                <a:solidFill>
                  <a:schemeClr val="tx1"/>
                </a:solidFill>
                <a:latin typeface="+mn-lt"/>
                <a:ea typeface="+mn-ea"/>
                <a:cs typeface="+mn-cs"/>
              </a:defRPr>
            </a:lvl5pPr>
            <a:lvl6pPr marL="2518486" algn="l" defTabSz="1007394" rtl="0" eaLnBrk="1" latinLnBrk="0" hangingPunct="1">
              <a:defRPr sz="1983" kern="1200">
                <a:solidFill>
                  <a:schemeClr val="tx1"/>
                </a:solidFill>
                <a:latin typeface="+mn-lt"/>
                <a:ea typeface="+mn-ea"/>
                <a:cs typeface="+mn-cs"/>
              </a:defRPr>
            </a:lvl6pPr>
            <a:lvl7pPr marL="3022183" algn="l" defTabSz="1007394" rtl="0" eaLnBrk="1" latinLnBrk="0" hangingPunct="1">
              <a:defRPr sz="1983" kern="1200">
                <a:solidFill>
                  <a:schemeClr val="tx1"/>
                </a:solidFill>
                <a:latin typeface="+mn-lt"/>
                <a:ea typeface="+mn-ea"/>
                <a:cs typeface="+mn-cs"/>
              </a:defRPr>
            </a:lvl7pPr>
            <a:lvl8pPr marL="3525881" algn="l" defTabSz="1007394" rtl="0" eaLnBrk="1" latinLnBrk="0" hangingPunct="1">
              <a:defRPr sz="1983" kern="1200">
                <a:solidFill>
                  <a:schemeClr val="tx1"/>
                </a:solidFill>
                <a:latin typeface="+mn-lt"/>
                <a:ea typeface="+mn-ea"/>
                <a:cs typeface="+mn-cs"/>
              </a:defRPr>
            </a:lvl8pPr>
            <a:lvl9pPr marL="4029578" algn="l" defTabSz="1007394" rtl="0" eaLnBrk="1" latinLnBrk="0" hangingPunct="1">
              <a:defRPr sz="1983" kern="1200">
                <a:solidFill>
                  <a:schemeClr val="tx1"/>
                </a:solidFill>
                <a:latin typeface="+mn-lt"/>
                <a:ea typeface="+mn-ea"/>
                <a:cs typeface="+mn-cs"/>
              </a:defRPr>
            </a:lvl9pPr>
          </a:lstStyle>
          <a:p>
            <a:pPr algn="l"/>
            <a:r>
              <a:rPr lang="fi-FI" noProof="1" smtClean="0"/>
              <a:t>© </a:t>
            </a:r>
            <a:r>
              <a:rPr lang="fi-FI" b="0" noProof="1" smtClean="0"/>
              <a:t>Kiwa</a:t>
            </a:r>
            <a:r>
              <a:rPr lang="fi-FI" b="0" baseline="0" noProof="1" smtClean="0"/>
              <a:t> Inspecta</a:t>
            </a:r>
            <a:endParaRPr lang="en-US" b="0" noProof="1"/>
          </a:p>
        </p:txBody>
      </p:sp>
      <p:sp>
        <p:nvSpPr>
          <p:cNvPr id="12" name="Brand name"/>
          <p:cNvSpPr txBox="1">
            <a:spLocks/>
          </p:cNvSpPr>
          <p:nvPr userDrawn="1"/>
        </p:nvSpPr>
        <p:spPr>
          <a:xfrm>
            <a:off x="8277031" y="7030362"/>
            <a:ext cx="2770416" cy="402483"/>
          </a:xfrm>
          <a:prstGeom prst="rect">
            <a:avLst/>
          </a:prstGeom>
        </p:spPr>
        <p:txBody>
          <a:bodyPr vert="horz" lIns="0" tIns="0" rIns="0" bIns="0" rtlCol="0" anchor="ctr"/>
          <a:lstStyle>
            <a:defPPr>
              <a:defRPr lang="nl-NL"/>
            </a:defPPr>
            <a:lvl1pPr marL="0" algn="r" defTabSz="1007394" rtl="0" eaLnBrk="1" latinLnBrk="0" hangingPunct="1">
              <a:defRPr sz="1400" b="1" kern="1200">
                <a:solidFill>
                  <a:srgbClr val="6F6F6F"/>
                </a:solidFill>
                <a:latin typeface="+mn-lt"/>
                <a:ea typeface="+mn-ea"/>
                <a:cs typeface="+mn-cs"/>
              </a:defRPr>
            </a:lvl1pPr>
            <a:lvl2pPr marL="503697" algn="l" defTabSz="1007394" rtl="0" eaLnBrk="1" latinLnBrk="0" hangingPunct="1">
              <a:defRPr sz="1983" kern="1200">
                <a:solidFill>
                  <a:schemeClr val="tx1"/>
                </a:solidFill>
                <a:latin typeface="+mn-lt"/>
                <a:ea typeface="+mn-ea"/>
                <a:cs typeface="+mn-cs"/>
              </a:defRPr>
            </a:lvl2pPr>
            <a:lvl3pPr marL="1007394" algn="l" defTabSz="1007394" rtl="0" eaLnBrk="1" latinLnBrk="0" hangingPunct="1">
              <a:defRPr sz="1983" kern="1200">
                <a:solidFill>
                  <a:schemeClr val="tx1"/>
                </a:solidFill>
                <a:latin typeface="+mn-lt"/>
                <a:ea typeface="+mn-ea"/>
                <a:cs typeface="+mn-cs"/>
              </a:defRPr>
            </a:lvl3pPr>
            <a:lvl4pPr marL="1511092" algn="l" defTabSz="1007394" rtl="0" eaLnBrk="1" latinLnBrk="0" hangingPunct="1">
              <a:defRPr sz="1983" kern="1200">
                <a:solidFill>
                  <a:schemeClr val="tx1"/>
                </a:solidFill>
                <a:latin typeface="+mn-lt"/>
                <a:ea typeface="+mn-ea"/>
                <a:cs typeface="+mn-cs"/>
              </a:defRPr>
            </a:lvl4pPr>
            <a:lvl5pPr marL="2014789" algn="l" defTabSz="1007394" rtl="0" eaLnBrk="1" latinLnBrk="0" hangingPunct="1">
              <a:defRPr sz="1983" kern="1200">
                <a:solidFill>
                  <a:schemeClr val="tx1"/>
                </a:solidFill>
                <a:latin typeface="+mn-lt"/>
                <a:ea typeface="+mn-ea"/>
                <a:cs typeface="+mn-cs"/>
              </a:defRPr>
            </a:lvl5pPr>
            <a:lvl6pPr marL="2518486" algn="l" defTabSz="1007394" rtl="0" eaLnBrk="1" latinLnBrk="0" hangingPunct="1">
              <a:defRPr sz="1983" kern="1200">
                <a:solidFill>
                  <a:schemeClr val="tx1"/>
                </a:solidFill>
                <a:latin typeface="+mn-lt"/>
                <a:ea typeface="+mn-ea"/>
                <a:cs typeface="+mn-cs"/>
              </a:defRPr>
            </a:lvl6pPr>
            <a:lvl7pPr marL="3022183" algn="l" defTabSz="1007394" rtl="0" eaLnBrk="1" latinLnBrk="0" hangingPunct="1">
              <a:defRPr sz="1983" kern="1200">
                <a:solidFill>
                  <a:schemeClr val="tx1"/>
                </a:solidFill>
                <a:latin typeface="+mn-lt"/>
                <a:ea typeface="+mn-ea"/>
                <a:cs typeface="+mn-cs"/>
              </a:defRPr>
            </a:lvl7pPr>
            <a:lvl8pPr marL="3525881" algn="l" defTabSz="1007394" rtl="0" eaLnBrk="1" latinLnBrk="0" hangingPunct="1">
              <a:defRPr sz="1983" kern="1200">
                <a:solidFill>
                  <a:schemeClr val="tx1"/>
                </a:solidFill>
                <a:latin typeface="+mn-lt"/>
                <a:ea typeface="+mn-ea"/>
                <a:cs typeface="+mn-cs"/>
              </a:defRPr>
            </a:lvl8pPr>
            <a:lvl9pPr marL="4029578" algn="l" defTabSz="1007394" rtl="0" eaLnBrk="1" latinLnBrk="0" hangingPunct="1">
              <a:defRPr sz="1983" kern="1200">
                <a:solidFill>
                  <a:schemeClr val="tx1"/>
                </a:solidFill>
                <a:latin typeface="+mn-lt"/>
                <a:ea typeface="+mn-ea"/>
                <a:cs typeface="+mn-cs"/>
              </a:defRPr>
            </a:lvl9pPr>
          </a:lstStyle>
          <a:p>
            <a:r>
              <a:rPr lang="fi-FI" noProof="1" smtClean="0"/>
              <a:t>Kiwa Inspecta</a:t>
            </a:r>
            <a:endParaRPr lang="en-US" noProof="1"/>
          </a:p>
        </p:txBody>
      </p:sp>
    </p:spTree>
    <p:extLst>
      <p:ext uri="{BB962C8B-B14F-4D97-AF65-F5344CB8AC3E}">
        <p14:creationId xmlns:p14="http://schemas.microsoft.com/office/powerpoint/2010/main" val="1421299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 id="2147483660" r:id="rId7"/>
    <p:sldLayoutId id="2147483654" r:id="rId8"/>
    <p:sldLayoutId id="2147483655" r:id="rId9"/>
    <p:sldLayoutId id="2147483672" r:id="rId10"/>
  </p:sldLayoutIdLst>
  <p:timing>
    <p:tnLst>
      <p:par>
        <p:cTn id="1" dur="indefinite" restart="never" nodeType="tmRoot"/>
      </p:par>
    </p:tnLst>
  </p:timing>
  <p:hf hdr="0" ftr="0"/>
  <p:txStyles>
    <p:title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p:titleStyle>
    <p:bodyStyle>
      <a:lvl1pPr marL="342900" indent="-342900" algn="l" defTabSz="1007120" rtl="0" eaLnBrk="1" latinLnBrk="0" hangingPunct="1">
        <a:lnSpc>
          <a:spcPct val="100000"/>
        </a:lnSpc>
        <a:spcBef>
          <a:spcPts val="0"/>
        </a:spcBef>
        <a:spcAft>
          <a:spcPts val="0"/>
        </a:spcAft>
        <a:buClr>
          <a:schemeClr val="tx2"/>
        </a:buClr>
        <a:buSzPct val="100000"/>
        <a:buFont typeface="Arial" panose="020B0604020202020204" pitchFamily="34" charset="0"/>
        <a:buChar char="■"/>
        <a:defRPr sz="2400" b="1" kern="1200">
          <a:solidFill>
            <a:schemeClr val="tx2"/>
          </a:solidFill>
          <a:latin typeface="+mn-lt"/>
          <a:ea typeface="+mn-ea"/>
          <a:cs typeface="+mn-cs"/>
        </a:defRPr>
      </a:lvl1pPr>
      <a:lvl2pPr marL="723900" indent="-361950" algn="l" defTabSz="723900" rtl="0" eaLnBrk="1" latinLnBrk="0" hangingPunct="1">
        <a:lnSpc>
          <a:spcPts val="3600"/>
        </a:lnSpc>
        <a:spcBef>
          <a:spcPts val="0"/>
        </a:spcBef>
        <a:buClr>
          <a:schemeClr val="tx2"/>
        </a:buClr>
        <a:buSzPct val="100000"/>
        <a:buFont typeface="Arial" panose="020B0604020202020204" pitchFamily="34" charset="0"/>
        <a:buChar char="■"/>
        <a:tabLst/>
        <a:defRPr sz="2400" kern="1200" baseline="0">
          <a:solidFill>
            <a:schemeClr val="tx2"/>
          </a:solidFill>
          <a:latin typeface="+mn-lt"/>
          <a:ea typeface="+mn-ea"/>
          <a:cs typeface="+mn-cs"/>
        </a:defRPr>
      </a:lvl2pPr>
      <a:lvl3pPr marL="1085850" indent="-361950" algn="l" defTabSz="1007120" rtl="0" eaLnBrk="1" latinLnBrk="0" hangingPunct="1">
        <a:lnSpc>
          <a:spcPts val="3600"/>
        </a:lnSpc>
        <a:spcBef>
          <a:spcPts val="0"/>
        </a:spcBef>
        <a:buSzPct val="150000"/>
        <a:buFont typeface="Arial" panose="020B0604020202020204" pitchFamily="34" charset="0"/>
        <a:buChar char="▪"/>
        <a:defRPr sz="2000" kern="1200">
          <a:solidFill>
            <a:schemeClr val="tx2"/>
          </a:solidFill>
          <a:latin typeface="+mn-lt"/>
          <a:ea typeface="+mn-ea"/>
          <a:cs typeface="+mn-cs"/>
        </a:defRPr>
      </a:lvl3pPr>
      <a:lvl4pPr marL="1428750" indent="-342900" algn="l" defTabSz="1007120" rtl="0" eaLnBrk="1" latinLnBrk="0" hangingPunct="1">
        <a:lnSpc>
          <a:spcPts val="3600"/>
        </a:lnSpc>
        <a:spcBef>
          <a:spcPts val="0"/>
        </a:spcBef>
        <a:buClr>
          <a:schemeClr val="tx2"/>
        </a:buClr>
        <a:buSzPct val="150000"/>
        <a:buFont typeface="Arial" panose="020B0604020202020204" pitchFamily="34" charset="0"/>
        <a:buChar char="▪"/>
        <a:defRPr sz="2000" kern="1200">
          <a:solidFill>
            <a:schemeClr val="tx2"/>
          </a:solidFill>
          <a:latin typeface="+mn-lt"/>
          <a:ea typeface="+mn-ea"/>
          <a:cs typeface="+mn-cs"/>
        </a:defRPr>
      </a:lvl4pPr>
      <a:lvl5pPr marL="1619250" indent="-190500" algn="l" defTabSz="1007120" rtl="0" eaLnBrk="1" latinLnBrk="0" hangingPunct="1">
        <a:lnSpc>
          <a:spcPts val="3600"/>
        </a:lnSpc>
        <a:spcBef>
          <a:spcPts val="0"/>
        </a:spcBef>
        <a:buFont typeface="Arial" panose="020B0604020202020204" pitchFamily="34" charset="0"/>
        <a:buChar char="-"/>
        <a:defRPr sz="2000" kern="1200" baseline="0">
          <a:solidFill>
            <a:schemeClr val="tx2"/>
          </a:solidFill>
          <a:latin typeface="+mn-lt"/>
          <a:ea typeface="+mn-ea"/>
          <a:cs typeface="+mn-cs"/>
        </a:defRPr>
      </a:lvl5pPr>
      <a:lvl6pPr marL="2769580"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6pPr>
      <a:lvl7pPr marL="327314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7pPr>
      <a:lvl8pPr marL="377670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8pPr>
      <a:lvl9pPr marL="428026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9pPr>
    </p:bodyStyle>
    <p:otherStyle>
      <a:defPPr>
        <a:defRPr lang="nl-NL"/>
      </a:defPPr>
      <a:lvl1pPr marL="0" algn="l" defTabSz="1007120" rtl="0" eaLnBrk="1" latinLnBrk="0" hangingPunct="1">
        <a:defRPr sz="1983" kern="1200">
          <a:solidFill>
            <a:schemeClr val="tx1"/>
          </a:solidFill>
          <a:latin typeface="+mn-lt"/>
          <a:ea typeface="+mn-ea"/>
          <a:cs typeface="+mn-cs"/>
        </a:defRPr>
      </a:lvl1pPr>
      <a:lvl2pPr marL="503560" algn="l" defTabSz="1007120" rtl="0" eaLnBrk="1" latinLnBrk="0" hangingPunct="1">
        <a:defRPr sz="1983" kern="1200">
          <a:solidFill>
            <a:schemeClr val="tx1"/>
          </a:solidFill>
          <a:latin typeface="+mn-lt"/>
          <a:ea typeface="+mn-ea"/>
          <a:cs typeface="+mn-cs"/>
        </a:defRPr>
      </a:lvl2pPr>
      <a:lvl3pPr marL="1007120" algn="l" defTabSz="1007120" rtl="0" eaLnBrk="1" latinLnBrk="0" hangingPunct="1">
        <a:defRPr sz="1983" kern="1200">
          <a:solidFill>
            <a:schemeClr val="tx1"/>
          </a:solidFill>
          <a:latin typeface="+mn-lt"/>
          <a:ea typeface="+mn-ea"/>
          <a:cs typeface="+mn-cs"/>
        </a:defRPr>
      </a:lvl3pPr>
      <a:lvl4pPr marL="1510680" algn="l" defTabSz="1007120" rtl="0" eaLnBrk="1" latinLnBrk="0" hangingPunct="1">
        <a:defRPr sz="1983" kern="1200">
          <a:solidFill>
            <a:schemeClr val="tx1"/>
          </a:solidFill>
          <a:latin typeface="+mn-lt"/>
          <a:ea typeface="+mn-ea"/>
          <a:cs typeface="+mn-cs"/>
        </a:defRPr>
      </a:lvl4pPr>
      <a:lvl5pPr marL="2014240" algn="l" defTabSz="1007120" rtl="0" eaLnBrk="1" latinLnBrk="0" hangingPunct="1">
        <a:defRPr sz="1983" kern="1200">
          <a:solidFill>
            <a:schemeClr val="tx1"/>
          </a:solidFill>
          <a:latin typeface="+mn-lt"/>
          <a:ea typeface="+mn-ea"/>
          <a:cs typeface="+mn-cs"/>
        </a:defRPr>
      </a:lvl5pPr>
      <a:lvl6pPr marL="2517800" algn="l" defTabSz="1007120" rtl="0" eaLnBrk="1" latinLnBrk="0" hangingPunct="1">
        <a:defRPr sz="1983" kern="1200">
          <a:solidFill>
            <a:schemeClr val="tx1"/>
          </a:solidFill>
          <a:latin typeface="+mn-lt"/>
          <a:ea typeface="+mn-ea"/>
          <a:cs typeface="+mn-cs"/>
        </a:defRPr>
      </a:lvl6pPr>
      <a:lvl7pPr marL="3021360" algn="l" defTabSz="1007120" rtl="0" eaLnBrk="1" latinLnBrk="0" hangingPunct="1">
        <a:defRPr sz="1983" kern="1200">
          <a:solidFill>
            <a:schemeClr val="tx1"/>
          </a:solidFill>
          <a:latin typeface="+mn-lt"/>
          <a:ea typeface="+mn-ea"/>
          <a:cs typeface="+mn-cs"/>
        </a:defRPr>
      </a:lvl7pPr>
      <a:lvl8pPr marL="3524921" algn="l" defTabSz="1007120" rtl="0" eaLnBrk="1" latinLnBrk="0" hangingPunct="1">
        <a:defRPr sz="1983" kern="1200">
          <a:solidFill>
            <a:schemeClr val="tx1"/>
          </a:solidFill>
          <a:latin typeface="+mn-lt"/>
          <a:ea typeface="+mn-ea"/>
          <a:cs typeface="+mn-cs"/>
        </a:defRPr>
      </a:lvl8pPr>
      <a:lvl9pPr marL="4028481" algn="l" defTabSz="1007120" rtl="0" eaLnBrk="1" latinLnBrk="0" hangingPunct="1">
        <a:defRPr sz="198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p:cNvSpPr>
          <p:nvPr>
            <p:ph type="title"/>
          </p:nvPr>
        </p:nvSpPr>
        <p:spPr bwMode="auto">
          <a:xfrm>
            <a:off x="449371" y="271239"/>
            <a:ext cx="11582222" cy="129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i-FI" altLang="fi-FI" smtClean="0"/>
              <a:t>Muokkaa perustyyl. napsautt.</a:t>
            </a:r>
            <a:endParaRPr lang="en-US" altLang="fi-FI" smtClean="0"/>
          </a:p>
        </p:txBody>
      </p:sp>
      <p:sp>
        <p:nvSpPr>
          <p:cNvPr id="1027" name="Object"/>
          <p:cNvSpPr>
            <a:spLocks noGrp="1"/>
          </p:cNvSpPr>
          <p:nvPr>
            <p:ph type="body" idx="1"/>
          </p:nvPr>
        </p:nvSpPr>
        <p:spPr bwMode="auto">
          <a:xfrm>
            <a:off x="449371" y="1793674"/>
            <a:ext cx="11582222" cy="479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i-FI" smtClean="0"/>
              <a:t>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a:p>
            <a:pPr lvl="4"/>
            <a:endParaRPr lang="fi-FI" altLang="fi-FI" smtClean="0"/>
          </a:p>
          <a:p>
            <a:pPr lvl="4"/>
            <a:endParaRPr lang="en-US" altLang="fi-FI" smtClean="0"/>
          </a:p>
        </p:txBody>
      </p:sp>
      <p:sp>
        <p:nvSpPr>
          <p:cNvPr id="6" name="Slide number"/>
          <p:cNvSpPr>
            <a:spLocks noGrp="1"/>
          </p:cNvSpPr>
          <p:nvPr>
            <p:ph type="sldNum" sz="quarter" idx="4"/>
          </p:nvPr>
        </p:nvSpPr>
        <p:spPr>
          <a:xfrm>
            <a:off x="449372" y="7064447"/>
            <a:ext cx="360196" cy="402483"/>
          </a:xfrm>
          <a:prstGeom prst="rect">
            <a:avLst/>
          </a:prstGeom>
        </p:spPr>
        <p:txBody>
          <a:bodyPr vert="horz" wrap="square" lIns="0" tIns="0" rIns="0" bIns="0" numCol="1" anchor="ctr" anchorCtr="0" compatLnSpc="1">
            <a:prstTxWarp prst="textNoShape">
              <a:avLst/>
            </a:prstTxWarp>
          </a:bodyPr>
          <a:lstStyle>
            <a:lvl1pPr>
              <a:defRPr sz="1322">
                <a:solidFill>
                  <a:srgbClr val="6F6F6F"/>
                </a:solidFill>
              </a:defRPr>
            </a:lvl1pPr>
          </a:lstStyle>
          <a:p>
            <a:pPr>
              <a:defRPr/>
            </a:pPr>
            <a:fld id="{BA70CCA0-5A70-4207-A9C9-4458A4194EF3}" type="slidenum">
              <a:rPr lang="sv-SE" altLang="fi-FI"/>
              <a:pPr>
                <a:defRPr/>
              </a:pPr>
              <a:t>‹#›</a:t>
            </a:fld>
            <a:endParaRPr lang="sv-SE" altLang="fi-FI"/>
          </a:p>
        </p:txBody>
      </p:sp>
      <p:pic>
        <p:nvPicPr>
          <p:cNvPr id="1029" name="Line"/>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6854456"/>
            <a:ext cx="13428663" cy="6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Log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514030" y="7059197"/>
            <a:ext cx="886501" cy="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Brand name"/>
          <p:cNvSpPr txBox="1">
            <a:spLocks/>
          </p:cNvSpPr>
          <p:nvPr/>
        </p:nvSpPr>
        <p:spPr>
          <a:xfrm>
            <a:off x="811315" y="7039948"/>
            <a:ext cx="3937676" cy="402483"/>
          </a:xfrm>
          <a:prstGeom prst="rect">
            <a:avLst/>
          </a:prstGeom>
        </p:spPr>
        <p:txBody>
          <a:bodyPr lIns="0" tIns="0" rIns="0" bIns="0" anchor="ctr"/>
          <a:lstStyle>
            <a:defPPr>
              <a:defRPr lang="nl-NL"/>
            </a:defPPr>
            <a:lvl1pPr marL="0" algn="r" defTabSz="1007394" rtl="0" eaLnBrk="1" latinLnBrk="0" hangingPunct="1">
              <a:defRPr sz="1400" b="1" kern="1200">
                <a:solidFill>
                  <a:srgbClr val="6F6F6F"/>
                </a:solidFill>
                <a:latin typeface="+mn-lt"/>
                <a:ea typeface="+mn-ea"/>
                <a:cs typeface="+mn-cs"/>
              </a:defRPr>
            </a:lvl1pPr>
            <a:lvl2pPr marL="503697" algn="l" defTabSz="1007394" rtl="0" eaLnBrk="1" latinLnBrk="0" hangingPunct="1">
              <a:defRPr sz="1983" kern="1200">
                <a:solidFill>
                  <a:schemeClr val="tx1"/>
                </a:solidFill>
                <a:latin typeface="+mn-lt"/>
                <a:ea typeface="+mn-ea"/>
                <a:cs typeface="+mn-cs"/>
              </a:defRPr>
            </a:lvl2pPr>
            <a:lvl3pPr marL="1007394" algn="l" defTabSz="1007394" rtl="0" eaLnBrk="1" latinLnBrk="0" hangingPunct="1">
              <a:defRPr sz="1983" kern="1200">
                <a:solidFill>
                  <a:schemeClr val="tx1"/>
                </a:solidFill>
                <a:latin typeface="+mn-lt"/>
                <a:ea typeface="+mn-ea"/>
                <a:cs typeface="+mn-cs"/>
              </a:defRPr>
            </a:lvl3pPr>
            <a:lvl4pPr marL="1511092" algn="l" defTabSz="1007394" rtl="0" eaLnBrk="1" latinLnBrk="0" hangingPunct="1">
              <a:defRPr sz="1983" kern="1200">
                <a:solidFill>
                  <a:schemeClr val="tx1"/>
                </a:solidFill>
                <a:latin typeface="+mn-lt"/>
                <a:ea typeface="+mn-ea"/>
                <a:cs typeface="+mn-cs"/>
              </a:defRPr>
            </a:lvl4pPr>
            <a:lvl5pPr marL="2014789" algn="l" defTabSz="1007394" rtl="0" eaLnBrk="1" latinLnBrk="0" hangingPunct="1">
              <a:defRPr sz="1983" kern="1200">
                <a:solidFill>
                  <a:schemeClr val="tx1"/>
                </a:solidFill>
                <a:latin typeface="+mn-lt"/>
                <a:ea typeface="+mn-ea"/>
                <a:cs typeface="+mn-cs"/>
              </a:defRPr>
            </a:lvl5pPr>
            <a:lvl6pPr marL="2518486" algn="l" defTabSz="1007394" rtl="0" eaLnBrk="1" latinLnBrk="0" hangingPunct="1">
              <a:defRPr sz="1983" kern="1200">
                <a:solidFill>
                  <a:schemeClr val="tx1"/>
                </a:solidFill>
                <a:latin typeface="+mn-lt"/>
                <a:ea typeface="+mn-ea"/>
                <a:cs typeface="+mn-cs"/>
              </a:defRPr>
            </a:lvl6pPr>
            <a:lvl7pPr marL="3022183" algn="l" defTabSz="1007394" rtl="0" eaLnBrk="1" latinLnBrk="0" hangingPunct="1">
              <a:defRPr sz="1983" kern="1200">
                <a:solidFill>
                  <a:schemeClr val="tx1"/>
                </a:solidFill>
                <a:latin typeface="+mn-lt"/>
                <a:ea typeface="+mn-ea"/>
                <a:cs typeface="+mn-cs"/>
              </a:defRPr>
            </a:lvl7pPr>
            <a:lvl8pPr marL="3525881" algn="l" defTabSz="1007394" rtl="0" eaLnBrk="1" latinLnBrk="0" hangingPunct="1">
              <a:defRPr sz="1983" kern="1200">
                <a:solidFill>
                  <a:schemeClr val="tx1"/>
                </a:solidFill>
                <a:latin typeface="+mn-lt"/>
                <a:ea typeface="+mn-ea"/>
                <a:cs typeface="+mn-cs"/>
              </a:defRPr>
            </a:lvl8pPr>
            <a:lvl9pPr marL="4029578" algn="l" defTabSz="1007394" rtl="0" eaLnBrk="1" latinLnBrk="0" hangingPunct="1">
              <a:defRPr sz="1983" kern="1200">
                <a:solidFill>
                  <a:schemeClr val="tx1"/>
                </a:solidFill>
                <a:latin typeface="+mn-lt"/>
                <a:ea typeface="+mn-ea"/>
                <a:cs typeface="+mn-cs"/>
              </a:defRPr>
            </a:lvl9pPr>
          </a:lstStyle>
          <a:p>
            <a:pPr algn="l">
              <a:defRPr/>
            </a:pPr>
            <a:r>
              <a:rPr lang="fi-FI" sz="1399" noProof="1" smtClean="0"/>
              <a:t>© </a:t>
            </a:r>
            <a:r>
              <a:rPr lang="fi-FI" sz="1399" b="0" noProof="1" smtClean="0"/>
              <a:t>Kiwa Inspecta</a:t>
            </a:r>
            <a:endParaRPr lang="en-US" sz="1399" b="0" noProof="1"/>
          </a:p>
        </p:txBody>
      </p:sp>
      <p:sp>
        <p:nvSpPr>
          <p:cNvPr id="12" name="Brand name"/>
          <p:cNvSpPr txBox="1">
            <a:spLocks/>
          </p:cNvSpPr>
          <p:nvPr/>
        </p:nvSpPr>
        <p:spPr>
          <a:xfrm>
            <a:off x="8277512" y="7031198"/>
            <a:ext cx="2769662" cy="402483"/>
          </a:xfrm>
          <a:prstGeom prst="rect">
            <a:avLst/>
          </a:prstGeom>
        </p:spPr>
        <p:txBody>
          <a:bodyPr lIns="0" tIns="0" rIns="0" bIns="0" anchor="ctr"/>
          <a:lstStyle>
            <a:defPPr>
              <a:defRPr lang="nl-NL"/>
            </a:defPPr>
            <a:lvl1pPr marL="0" algn="r" defTabSz="1007394" rtl="0" eaLnBrk="1" latinLnBrk="0" hangingPunct="1">
              <a:defRPr sz="1400" b="1" kern="1200">
                <a:solidFill>
                  <a:srgbClr val="6F6F6F"/>
                </a:solidFill>
                <a:latin typeface="+mn-lt"/>
                <a:ea typeface="+mn-ea"/>
                <a:cs typeface="+mn-cs"/>
              </a:defRPr>
            </a:lvl1pPr>
            <a:lvl2pPr marL="503697" algn="l" defTabSz="1007394" rtl="0" eaLnBrk="1" latinLnBrk="0" hangingPunct="1">
              <a:defRPr sz="1983" kern="1200">
                <a:solidFill>
                  <a:schemeClr val="tx1"/>
                </a:solidFill>
                <a:latin typeface="+mn-lt"/>
                <a:ea typeface="+mn-ea"/>
                <a:cs typeface="+mn-cs"/>
              </a:defRPr>
            </a:lvl2pPr>
            <a:lvl3pPr marL="1007394" algn="l" defTabSz="1007394" rtl="0" eaLnBrk="1" latinLnBrk="0" hangingPunct="1">
              <a:defRPr sz="1983" kern="1200">
                <a:solidFill>
                  <a:schemeClr val="tx1"/>
                </a:solidFill>
                <a:latin typeface="+mn-lt"/>
                <a:ea typeface="+mn-ea"/>
                <a:cs typeface="+mn-cs"/>
              </a:defRPr>
            </a:lvl3pPr>
            <a:lvl4pPr marL="1511092" algn="l" defTabSz="1007394" rtl="0" eaLnBrk="1" latinLnBrk="0" hangingPunct="1">
              <a:defRPr sz="1983" kern="1200">
                <a:solidFill>
                  <a:schemeClr val="tx1"/>
                </a:solidFill>
                <a:latin typeface="+mn-lt"/>
                <a:ea typeface="+mn-ea"/>
                <a:cs typeface="+mn-cs"/>
              </a:defRPr>
            </a:lvl4pPr>
            <a:lvl5pPr marL="2014789" algn="l" defTabSz="1007394" rtl="0" eaLnBrk="1" latinLnBrk="0" hangingPunct="1">
              <a:defRPr sz="1983" kern="1200">
                <a:solidFill>
                  <a:schemeClr val="tx1"/>
                </a:solidFill>
                <a:latin typeface="+mn-lt"/>
                <a:ea typeface="+mn-ea"/>
                <a:cs typeface="+mn-cs"/>
              </a:defRPr>
            </a:lvl5pPr>
            <a:lvl6pPr marL="2518486" algn="l" defTabSz="1007394" rtl="0" eaLnBrk="1" latinLnBrk="0" hangingPunct="1">
              <a:defRPr sz="1983" kern="1200">
                <a:solidFill>
                  <a:schemeClr val="tx1"/>
                </a:solidFill>
                <a:latin typeface="+mn-lt"/>
                <a:ea typeface="+mn-ea"/>
                <a:cs typeface="+mn-cs"/>
              </a:defRPr>
            </a:lvl6pPr>
            <a:lvl7pPr marL="3022183" algn="l" defTabSz="1007394" rtl="0" eaLnBrk="1" latinLnBrk="0" hangingPunct="1">
              <a:defRPr sz="1983" kern="1200">
                <a:solidFill>
                  <a:schemeClr val="tx1"/>
                </a:solidFill>
                <a:latin typeface="+mn-lt"/>
                <a:ea typeface="+mn-ea"/>
                <a:cs typeface="+mn-cs"/>
              </a:defRPr>
            </a:lvl7pPr>
            <a:lvl8pPr marL="3525881" algn="l" defTabSz="1007394" rtl="0" eaLnBrk="1" latinLnBrk="0" hangingPunct="1">
              <a:defRPr sz="1983" kern="1200">
                <a:solidFill>
                  <a:schemeClr val="tx1"/>
                </a:solidFill>
                <a:latin typeface="+mn-lt"/>
                <a:ea typeface="+mn-ea"/>
                <a:cs typeface="+mn-cs"/>
              </a:defRPr>
            </a:lvl8pPr>
            <a:lvl9pPr marL="4029578" algn="l" defTabSz="1007394" rtl="0" eaLnBrk="1" latinLnBrk="0" hangingPunct="1">
              <a:defRPr sz="1983" kern="1200">
                <a:solidFill>
                  <a:schemeClr val="tx1"/>
                </a:solidFill>
                <a:latin typeface="+mn-lt"/>
                <a:ea typeface="+mn-ea"/>
                <a:cs typeface="+mn-cs"/>
              </a:defRPr>
            </a:lvl9pPr>
          </a:lstStyle>
          <a:p>
            <a:pPr>
              <a:defRPr/>
            </a:pPr>
            <a:r>
              <a:rPr lang="fi-FI" sz="1399" noProof="1" smtClean="0"/>
              <a:t>Kiwa Inspecta</a:t>
            </a:r>
            <a:endParaRPr lang="en-US" sz="1399" noProof="1"/>
          </a:p>
        </p:txBody>
      </p:sp>
    </p:spTree>
    <p:extLst>
      <p:ext uri="{BB962C8B-B14F-4D97-AF65-F5344CB8AC3E}">
        <p14:creationId xmlns:p14="http://schemas.microsoft.com/office/powerpoint/2010/main" val="9670909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hf hdr="0" ftr="0" dt="0"/>
  <p:txStyles>
    <p:titleStyle>
      <a:lvl1pPr algn="l" defTabSz="1005372" rtl="0" eaLnBrk="0" fontAlgn="base" hangingPunct="0">
        <a:spcBef>
          <a:spcPct val="0"/>
        </a:spcBef>
        <a:spcAft>
          <a:spcPct val="0"/>
        </a:spcAft>
        <a:defRPr sz="4846" kern="1200">
          <a:solidFill>
            <a:schemeClr val="accent2"/>
          </a:solidFill>
          <a:latin typeface="+mj-lt"/>
          <a:ea typeface="+mj-ea"/>
          <a:cs typeface="+mj-cs"/>
        </a:defRPr>
      </a:lvl1pPr>
      <a:lvl2pPr algn="l" defTabSz="1005372" rtl="0" eaLnBrk="0" fontAlgn="base" hangingPunct="0">
        <a:spcBef>
          <a:spcPct val="0"/>
        </a:spcBef>
        <a:spcAft>
          <a:spcPct val="0"/>
        </a:spcAft>
        <a:defRPr sz="4846">
          <a:solidFill>
            <a:schemeClr val="accent2"/>
          </a:solidFill>
          <a:latin typeface="Arial" pitchFamily="34" charset="0"/>
        </a:defRPr>
      </a:lvl2pPr>
      <a:lvl3pPr algn="l" defTabSz="1005372" rtl="0" eaLnBrk="0" fontAlgn="base" hangingPunct="0">
        <a:spcBef>
          <a:spcPct val="0"/>
        </a:spcBef>
        <a:spcAft>
          <a:spcPct val="0"/>
        </a:spcAft>
        <a:defRPr sz="4846">
          <a:solidFill>
            <a:schemeClr val="accent2"/>
          </a:solidFill>
          <a:latin typeface="Arial" pitchFamily="34" charset="0"/>
        </a:defRPr>
      </a:lvl3pPr>
      <a:lvl4pPr algn="l" defTabSz="1005372" rtl="0" eaLnBrk="0" fontAlgn="base" hangingPunct="0">
        <a:spcBef>
          <a:spcPct val="0"/>
        </a:spcBef>
        <a:spcAft>
          <a:spcPct val="0"/>
        </a:spcAft>
        <a:defRPr sz="4846">
          <a:solidFill>
            <a:schemeClr val="accent2"/>
          </a:solidFill>
          <a:latin typeface="Arial" pitchFamily="34" charset="0"/>
        </a:defRPr>
      </a:lvl4pPr>
      <a:lvl5pPr algn="l" defTabSz="1005372" rtl="0" eaLnBrk="0" fontAlgn="base" hangingPunct="0">
        <a:spcBef>
          <a:spcPct val="0"/>
        </a:spcBef>
        <a:spcAft>
          <a:spcPct val="0"/>
        </a:spcAft>
        <a:defRPr sz="4846">
          <a:solidFill>
            <a:schemeClr val="accent2"/>
          </a:solidFill>
          <a:latin typeface="Arial" pitchFamily="34" charset="0"/>
        </a:defRPr>
      </a:lvl5pPr>
      <a:lvl6pPr marL="503560" algn="l" defTabSz="1005372" rtl="0" fontAlgn="base">
        <a:spcBef>
          <a:spcPct val="0"/>
        </a:spcBef>
        <a:spcAft>
          <a:spcPct val="0"/>
        </a:spcAft>
        <a:defRPr sz="4846">
          <a:solidFill>
            <a:schemeClr val="accent2"/>
          </a:solidFill>
          <a:latin typeface="Arial" pitchFamily="34" charset="0"/>
        </a:defRPr>
      </a:lvl6pPr>
      <a:lvl7pPr marL="1007120" algn="l" defTabSz="1005372" rtl="0" fontAlgn="base">
        <a:spcBef>
          <a:spcPct val="0"/>
        </a:spcBef>
        <a:spcAft>
          <a:spcPct val="0"/>
        </a:spcAft>
        <a:defRPr sz="4846">
          <a:solidFill>
            <a:schemeClr val="accent2"/>
          </a:solidFill>
          <a:latin typeface="Arial" pitchFamily="34" charset="0"/>
        </a:defRPr>
      </a:lvl7pPr>
      <a:lvl8pPr marL="1510680" algn="l" defTabSz="1005372" rtl="0" fontAlgn="base">
        <a:spcBef>
          <a:spcPct val="0"/>
        </a:spcBef>
        <a:spcAft>
          <a:spcPct val="0"/>
        </a:spcAft>
        <a:defRPr sz="4846">
          <a:solidFill>
            <a:schemeClr val="accent2"/>
          </a:solidFill>
          <a:latin typeface="Arial" pitchFamily="34" charset="0"/>
        </a:defRPr>
      </a:lvl8pPr>
      <a:lvl9pPr marL="2014240" algn="l" defTabSz="1005372" rtl="0" fontAlgn="base">
        <a:spcBef>
          <a:spcPct val="0"/>
        </a:spcBef>
        <a:spcAft>
          <a:spcPct val="0"/>
        </a:spcAft>
        <a:defRPr sz="4846">
          <a:solidFill>
            <a:schemeClr val="accent2"/>
          </a:solidFill>
          <a:latin typeface="Arial" pitchFamily="34" charset="0"/>
        </a:defRPr>
      </a:lvl9pPr>
    </p:titleStyle>
    <p:bodyStyle>
      <a:lvl1pPr marL="340953" indent="-340953" algn="l" defTabSz="1005372" rtl="0" eaLnBrk="0" fontAlgn="base" hangingPunct="0">
        <a:spcBef>
          <a:spcPct val="0"/>
        </a:spcBef>
        <a:spcAft>
          <a:spcPct val="0"/>
        </a:spcAft>
        <a:buClr>
          <a:schemeClr val="tx2"/>
        </a:buClr>
        <a:buSzPct val="100000"/>
        <a:buFont typeface="Arial" panose="020B0604020202020204" pitchFamily="34" charset="0"/>
        <a:buChar char="■"/>
        <a:defRPr sz="2643" b="1" kern="1200">
          <a:solidFill>
            <a:schemeClr val="tx2"/>
          </a:solidFill>
          <a:latin typeface="+mn-lt"/>
          <a:ea typeface="+mn-ea"/>
          <a:cs typeface="+mn-cs"/>
        </a:defRPr>
      </a:lvl1pPr>
      <a:lvl2pPr marL="722120" indent="-360185" algn="l" defTabSz="722120" rtl="0" eaLnBrk="0" fontAlgn="base" hangingPunct="0">
        <a:spcBef>
          <a:spcPct val="0"/>
        </a:spcBef>
        <a:spcAft>
          <a:spcPct val="0"/>
        </a:spcAft>
        <a:buClr>
          <a:schemeClr val="tx2"/>
        </a:buClr>
        <a:buSzPct val="100000"/>
        <a:buFont typeface="Arial" panose="020B0604020202020204" pitchFamily="34" charset="0"/>
        <a:buChar char="■"/>
        <a:defRPr sz="2643" kern="1200">
          <a:solidFill>
            <a:schemeClr val="tx2"/>
          </a:solidFill>
          <a:latin typeface="+mn-lt"/>
          <a:ea typeface="+mn-ea"/>
          <a:cs typeface="+mn-cs"/>
        </a:defRPr>
      </a:lvl2pPr>
      <a:lvl3pPr marL="1084053" indent="-360185" algn="l" defTabSz="1005372" rtl="0" eaLnBrk="0" fontAlgn="base" hangingPunct="0">
        <a:spcBef>
          <a:spcPct val="0"/>
        </a:spcBef>
        <a:spcAft>
          <a:spcPct val="0"/>
        </a:spcAft>
        <a:buSzPct val="150000"/>
        <a:buFont typeface="Arial" panose="020B0604020202020204" pitchFamily="34" charset="0"/>
        <a:buChar char="▪"/>
        <a:defRPr sz="2203" kern="1200">
          <a:solidFill>
            <a:schemeClr val="tx2"/>
          </a:solidFill>
          <a:latin typeface="+mn-lt"/>
          <a:ea typeface="+mn-ea"/>
          <a:cs typeface="+mn-cs"/>
        </a:defRPr>
      </a:lvl3pPr>
      <a:lvl4pPr marL="1426754" indent="-340953" algn="l" defTabSz="1005372" rtl="0" eaLnBrk="0" fontAlgn="base" hangingPunct="0">
        <a:spcBef>
          <a:spcPct val="0"/>
        </a:spcBef>
        <a:spcAft>
          <a:spcPct val="0"/>
        </a:spcAft>
        <a:buClr>
          <a:schemeClr val="tx2"/>
        </a:buClr>
        <a:buSzPct val="150000"/>
        <a:buFont typeface="Arial" panose="020B0604020202020204" pitchFamily="34" charset="0"/>
        <a:buChar char="▪"/>
        <a:defRPr sz="2203" kern="1200">
          <a:solidFill>
            <a:schemeClr val="tx2"/>
          </a:solidFill>
          <a:latin typeface="+mn-lt"/>
          <a:ea typeface="+mn-ea"/>
          <a:cs typeface="+mn-cs"/>
        </a:defRPr>
      </a:lvl4pPr>
      <a:lvl5pPr marL="1617338" indent="-188835" algn="l" defTabSz="1005372" rtl="0" eaLnBrk="0" fontAlgn="base" hangingPunct="0">
        <a:spcBef>
          <a:spcPct val="0"/>
        </a:spcBef>
        <a:spcAft>
          <a:spcPct val="0"/>
        </a:spcAft>
        <a:buFont typeface="Arial" panose="020B0604020202020204" pitchFamily="34" charset="0"/>
        <a:buChar char="-"/>
        <a:defRPr sz="2203" kern="1200">
          <a:solidFill>
            <a:schemeClr val="tx2"/>
          </a:solidFill>
          <a:latin typeface="+mn-lt"/>
          <a:ea typeface="+mn-ea"/>
          <a:cs typeface="+mn-cs"/>
        </a:defRPr>
      </a:lvl5pPr>
      <a:lvl6pPr marL="2767337" indent="-251576" algn="l" defTabSz="1006304" rtl="0" eaLnBrk="1" latinLnBrk="0" hangingPunct="1">
        <a:lnSpc>
          <a:spcPct val="90000"/>
        </a:lnSpc>
        <a:spcBef>
          <a:spcPts val="551"/>
        </a:spcBef>
        <a:buFont typeface="Arial" panose="020B0604020202020204" pitchFamily="34" charset="0"/>
        <a:buChar char="•"/>
        <a:defRPr sz="1981" kern="1200">
          <a:solidFill>
            <a:schemeClr val="tx1"/>
          </a:solidFill>
          <a:latin typeface="+mn-lt"/>
          <a:ea typeface="+mn-ea"/>
          <a:cs typeface="+mn-cs"/>
        </a:defRPr>
      </a:lvl6pPr>
      <a:lvl7pPr marL="3270491" indent="-251576" algn="l" defTabSz="1006304" rtl="0" eaLnBrk="1" latinLnBrk="0" hangingPunct="1">
        <a:lnSpc>
          <a:spcPct val="90000"/>
        </a:lnSpc>
        <a:spcBef>
          <a:spcPts val="551"/>
        </a:spcBef>
        <a:buFont typeface="Arial" panose="020B0604020202020204" pitchFamily="34" charset="0"/>
        <a:buChar char="•"/>
        <a:defRPr sz="1981" kern="1200">
          <a:solidFill>
            <a:schemeClr val="tx1"/>
          </a:solidFill>
          <a:latin typeface="+mn-lt"/>
          <a:ea typeface="+mn-ea"/>
          <a:cs typeface="+mn-cs"/>
        </a:defRPr>
      </a:lvl7pPr>
      <a:lvl8pPr marL="3773642" indent="-251576" algn="l" defTabSz="1006304" rtl="0" eaLnBrk="1" latinLnBrk="0" hangingPunct="1">
        <a:lnSpc>
          <a:spcPct val="90000"/>
        </a:lnSpc>
        <a:spcBef>
          <a:spcPts val="551"/>
        </a:spcBef>
        <a:buFont typeface="Arial" panose="020B0604020202020204" pitchFamily="34" charset="0"/>
        <a:buChar char="•"/>
        <a:defRPr sz="1981" kern="1200">
          <a:solidFill>
            <a:schemeClr val="tx1"/>
          </a:solidFill>
          <a:latin typeface="+mn-lt"/>
          <a:ea typeface="+mn-ea"/>
          <a:cs typeface="+mn-cs"/>
        </a:defRPr>
      </a:lvl8pPr>
      <a:lvl9pPr marL="4276795" indent="-251576" algn="l" defTabSz="1006304" rtl="0" eaLnBrk="1" latinLnBrk="0" hangingPunct="1">
        <a:lnSpc>
          <a:spcPct val="90000"/>
        </a:lnSpc>
        <a:spcBef>
          <a:spcPts val="551"/>
        </a:spcBef>
        <a:buFont typeface="Arial" panose="020B0604020202020204" pitchFamily="34" charset="0"/>
        <a:buChar char="•"/>
        <a:defRPr sz="1981" kern="1200">
          <a:solidFill>
            <a:schemeClr val="tx1"/>
          </a:solidFill>
          <a:latin typeface="+mn-lt"/>
          <a:ea typeface="+mn-ea"/>
          <a:cs typeface="+mn-cs"/>
        </a:defRPr>
      </a:lvl9pPr>
    </p:bodyStyle>
    <p:otherStyle>
      <a:defPPr>
        <a:defRPr lang="nl-NL"/>
      </a:defPPr>
      <a:lvl1pPr marL="0" algn="l" defTabSz="1006304" rtl="0" eaLnBrk="1" latinLnBrk="0" hangingPunct="1">
        <a:defRPr sz="1981" kern="1200">
          <a:solidFill>
            <a:schemeClr val="tx1"/>
          </a:solidFill>
          <a:latin typeface="+mn-lt"/>
          <a:ea typeface="+mn-ea"/>
          <a:cs typeface="+mn-cs"/>
        </a:defRPr>
      </a:lvl1pPr>
      <a:lvl2pPr marL="503153" algn="l" defTabSz="1006304" rtl="0" eaLnBrk="1" latinLnBrk="0" hangingPunct="1">
        <a:defRPr sz="1981" kern="1200">
          <a:solidFill>
            <a:schemeClr val="tx1"/>
          </a:solidFill>
          <a:latin typeface="+mn-lt"/>
          <a:ea typeface="+mn-ea"/>
          <a:cs typeface="+mn-cs"/>
        </a:defRPr>
      </a:lvl2pPr>
      <a:lvl3pPr marL="1006304" algn="l" defTabSz="1006304" rtl="0" eaLnBrk="1" latinLnBrk="0" hangingPunct="1">
        <a:defRPr sz="1981" kern="1200">
          <a:solidFill>
            <a:schemeClr val="tx1"/>
          </a:solidFill>
          <a:latin typeface="+mn-lt"/>
          <a:ea typeface="+mn-ea"/>
          <a:cs typeface="+mn-cs"/>
        </a:defRPr>
      </a:lvl3pPr>
      <a:lvl4pPr marL="1509457" algn="l" defTabSz="1006304" rtl="0" eaLnBrk="1" latinLnBrk="0" hangingPunct="1">
        <a:defRPr sz="1981" kern="1200">
          <a:solidFill>
            <a:schemeClr val="tx1"/>
          </a:solidFill>
          <a:latin typeface="+mn-lt"/>
          <a:ea typeface="+mn-ea"/>
          <a:cs typeface="+mn-cs"/>
        </a:defRPr>
      </a:lvl4pPr>
      <a:lvl5pPr marL="2012609" algn="l" defTabSz="1006304" rtl="0" eaLnBrk="1" latinLnBrk="0" hangingPunct="1">
        <a:defRPr sz="1981" kern="1200">
          <a:solidFill>
            <a:schemeClr val="tx1"/>
          </a:solidFill>
          <a:latin typeface="+mn-lt"/>
          <a:ea typeface="+mn-ea"/>
          <a:cs typeface="+mn-cs"/>
        </a:defRPr>
      </a:lvl5pPr>
      <a:lvl6pPr marL="2515761" algn="l" defTabSz="1006304" rtl="0" eaLnBrk="1" latinLnBrk="0" hangingPunct="1">
        <a:defRPr sz="1981" kern="1200">
          <a:solidFill>
            <a:schemeClr val="tx1"/>
          </a:solidFill>
          <a:latin typeface="+mn-lt"/>
          <a:ea typeface="+mn-ea"/>
          <a:cs typeface="+mn-cs"/>
        </a:defRPr>
      </a:lvl6pPr>
      <a:lvl7pPr marL="3018913" algn="l" defTabSz="1006304" rtl="0" eaLnBrk="1" latinLnBrk="0" hangingPunct="1">
        <a:defRPr sz="1981" kern="1200">
          <a:solidFill>
            <a:schemeClr val="tx1"/>
          </a:solidFill>
          <a:latin typeface="+mn-lt"/>
          <a:ea typeface="+mn-ea"/>
          <a:cs typeface="+mn-cs"/>
        </a:defRPr>
      </a:lvl7pPr>
      <a:lvl8pPr marL="3522066" algn="l" defTabSz="1006304" rtl="0" eaLnBrk="1" latinLnBrk="0" hangingPunct="1">
        <a:defRPr sz="1981" kern="1200">
          <a:solidFill>
            <a:schemeClr val="tx1"/>
          </a:solidFill>
          <a:latin typeface="+mn-lt"/>
          <a:ea typeface="+mn-ea"/>
          <a:cs typeface="+mn-cs"/>
        </a:defRPr>
      </a:lvl8pPr>
      <a:lvl9pPr marL="4025218" algn="l" defTabSz="1006304" rtl="0" eaLnBrk="1" latinLnBrk="0" hangingPunct="1">
        <a:defRPr sz="19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77534" y="455212"/>
            <a:ext cx="8932928" cy="1708867"/>
          </a:xfrm>
        </p:spPr>
        <p:txBody>
          <a:bodyPr/>
          <a:lstStyle/>
          <a:p>
            <a:r>
              <a:rPr lang="fi-FI" dirty="0" smtClean="0"/>
              <a:t>Rakennusvalvontojen </a:t>
            </a:r>
            <a:r>
              <a:rPr lang="fi-FI" dirty="0"/>
              <a:t>yhteiset ohjeet </a:t>
            </a:r>
            <a:r>
              <a:rPr lang="fi-FI" sz="2400" dirty="0"/>
              <a:t>- u</a:t>
            </a:r>
            <a:r>
              <a:rPr lang="fi-FI" sz="2400" dirty="0"/>
              <a:t>hka vai mahdollisuus </a:t>
            </a:r>
            <a:r>
              <a:rPr lang="fi-FI" sz="2400" dirty="0" err="1"/>
              <a:t>RIAlaisille</a:t>
            </a:r>
            <a:r>
              <a:rPr lang="fi-FI" dirty="0"/>
              <a:t/>
            </a:r>
            <a:br>
              <a:rPr lang="fi-FI" dirty="0"/>
            </a:br>
            <a:endParaRPr lang="fi-FI" dirty="0"/>
          </a:p>
        </p:txBody>
      </p:sp>
      <p:sp>
        <p:nvSpPr>
          <p:cNvPr id="3" name="Alaotsikko 2"/>
          <p:cNvSpPr>
            <a:spLocks noGrp="1"/>
          </p:cNvSpPr>
          <p:nvPr>
            <p:ph type="subTitle" idx="1"/>
          </p:nvPr>
        </p:nvSpPr>
        <p:spPr/>
        <p:txBody>
          <a:bodyPr/>
          <a:lstStyle/>
          <a:p>
            <a:r>
              <a:rPr lang="fi-FI" dirty="0" smtClean="0"/>
              <a:t>Kommenttipuheenvuoro</a:t>
            </a:r>
            <a:endParaRPr lang="fi-FI" dirty="0"/>
          </a:p>
        </p:txBody>
      </p:sp>
      <p:sp>
        <p:nvSpPr>
          <p:cNvPr id="4" name="Tekstin paikkamerkki 3"/>
          <p:cNvSpPr>
            <a:spLocks noGrp="1"/>
          </p:cNvSpPr>
          <p:nvPr>
            <p:ph type="body" sz="quarter" idx="14"/>
          </p:nvPr>
        </p:nvSpPr>
        <p:spPr/>
        <p:txBody>
          <a:bodyPr/>
          <a:lstStyle/>
          <a:p>
            <a:r>
              <a:rPr lang="fi-FI" dirty="0" smtClean="0"/>
              <a:t>Tiia Tuomi</a:t>
            </a:r>
          </a:p>
          <a:p>
            <a:r>
              <a:rPr lang="fi-FI" dirty="0" smtClean="0"/>
              <a:t>Business </a:t>
            </a:r>
            <a:r>
              <a:rPr lang="fi-FI" dirty="0" err="1" smtClean="0"/>
              <a:t>Sector</a:t>
            </a:r>
            <a:r>
              <a:rPr lang="fi-FI" dirty="0" smtClean="0"/>
              <a:t> </a:t>
            </a:r>
            <a:r>
              <a:rPr lang="fi-FI" dirty="0" err="1" smtClean="0"/>
              <a:t>Manager</a:t>
            </a:r>
            <a:r>
              <a:rPr lang="fi-FI" dirty="0" smtClean="0"/>
              <a:t>, Construction</a:t>
            </a:r>
          </a:p>
          <a:p>
            <a:r>
              <a:rPr lang="fi-FI" dirty="0" smtClean="0"/>
              <a:t>Pääarvioija</a:t>
            </a:r>
            <a:endParaRPr lang="fi-FI" dirty="0" smtClean="0"/>
          </a:p>
          <a:p>
            <a:r>
              <a:rPr lang="fi-FI" dirty="0" err="1" smtClean="0"/>
              <a:t>Inspecta</a:t>
            </a:r>
            <a:r>
              <a:rPr lang="fi-FI" dirty="0" smtClean="0"/>
              <a:t>  Sertifiointi Oy</a:t>
            </a:r>
          </a:p>
          <a:p>
            <a:r>
              <a:rPr lang="fi-FI" dirty="0" smtClean="0"/>
              <a:t>07.06.2019</a:t>
            </a:r>
            <a:endParaRPr lang="fi-FI" dirty="0"/>
          </a:p>
        </p:txBody>
      </p:sp>
    </p:spTree>
    <p:extLst>
      <p:ext uri="{BB962C8B-B14F-4D97-AF65-F5344CB8AC3E}">
        <p14:creationId xmlns:p14="http://schemas.microsoft.com/office/powerpoint/2010/main" val="1558797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p:cNvSpPr txBox="1">
            <a:spLocks/>
          </p:cNvSpPr>
          <p:nvPr/>
        </p:nvSpPr>
        <p:spPr>
          <a:xfrm>
            <a:off x="-1" y="3026"/>
            <a:ext cx="13428663" cy="510474"/>
          </a:xfrm>
          <a:prstGeom prst="rect">
            <a:avLst/>
          </a:prstGeom>
          <a:solidFill>
            <a:srgbClr val="0042A5"/>
          </a:solidFill>
          <a:ln>
            <a:noFill/>
          </a:ln>
        </p:spPr>
        <p:style>
          <a:lnRef idx="3">
            <a:schemeClr val="lt1"/>
          </a:lnRef>
          <a:fillRef idx="1">
            <a:schemeClr val="accent1"/>
          </a:fillRef>
          <a:effectRef idx="1">
            <a:schemeClr val="accent1"/>
          </a:effectRef>
          <a:fontRef idx="minor">
            <a:schemeClr val="lt1"/>
          </a:fontRef>
        </p:style>
        <p:txBody>
          <a:bodyPr vert="horz" lIns="100715" tIns="50357" rIns="100715" bIns="50357" rtlCol="0" anchor="ctr">
            <a:noAutofit/>
          </a:bodyPr>
          <a:lstStyle>
            <a:lvl1pPr algn="l" defTabSz="457200" rtl="0" eaLnBrk="1" latinLnBrk="0" hangingPunct="1">
              <a:spcBef>
                <a:spcPct val="0"/>
              </a:spcBef>
              <a:buNone/>
              <a:defRPr sz="3600" b="1" kern="1200">
                <a:solidFill>
                  <a:srgbClr val="418FDE"/>
                </a:solidFill>
                <a:latin typeface="Calibri"/>
                <a:ea typeface="+mj-ea"/>
                <a:cs typeface="Calibri"/>
              </a:defRPr>
            </a:lvl1pPr>
          </a:lstStyle>
          <a:p>
            <a:pPr>
              <a:defRPr/>
            </a:pPr>
            <a:r>
              <a:rPr lang="fi-FI" sz="3084" dirty="0">
                <a:solidFill>
                  <a:schemeClr val="bg1"/>
                </a:solidFill>
              </a:rPr>
              <a:t>Suomen rakentamismääräyskokoelman uudistuminen 1.1.2013-1.1.2018</a:t>
            </a:r>
            <a:endParaRPr lang="fi-FI" sz="3524" dirty="0">
              <a:solidFill>
                <a:schemeClr val="bg1"/>
              </a:solidFill>
            </a:endParaRPr>
          </a:p>
        </p:txBody>
      </p:sp>
      <p:sp>
        <p:nvSpPr>
          <p:cNvPr id="9" name="Tekstiruutu 8">
            <a:extLst>
              <a:ext uri="{FF2B5EF4-FFF2-40B4-BE49-F238E27FC236}">
                <a16:creationId xmlns:a16="http://schemas.microsoft.com/office/drawing/2014/main" id="{1DDFD2BE-E508-4350-BB8B-32FA7AD992F7}"/>
              </a:ext>
            </a:extLst>
          </p:cNvPr>
          <p:cNvSpPr txBox="1"/>
          <p:nvPr/>
        </p:nvSpPr>
        <p:spPr>
          <a:xfrm>
            <a:off x="0" y="513501"/>
            <a:ext cx="4435332" cy="7649274"/>
          </a:xfrm>
          <a:prstGeom prst="rect">
            <a:avLst/>
          </a:prstGeom>
          <a:solidFill>
            <a:schemeClr val="bg1">
              <a:lumMod val="95000"/>
            </a:schemeClr>
          </a:solidFill>
        </p:spPr>
        <p:txBody>
          <a:bodyPr wrap="square" rtlCol="0">
            <a:spAutoFit/>
          </a:bodyPr>
          <a:lstStyle/>
          <a:p>
            <a:pPr>
              <a:defRPr/>
            </a:pPr>
            <a:r>
              <a:rPr lang="fi-FI" sz="1762" b="1" i="1" kern="0" dirty="0">
                <a:solidFill>
                  <a:srgbClr val="0042A5"/>
                </a:solidFill>
              </a:rPr>
              <a:t>Uudistukset asteittain voimaan</a:t>
            </a:r>
          </a:p>
          <a:p>
            <a:pPr>
              <a:defRPr/>
            </a:pPr>
            <a:endParaRPr lang="fi-FI" sz="1762" b="1" i="1" kern="0" dirty="0">
              <a:solidFill>
                <a:srgbClr val="0042A5"/>
              </a:solidFill>
            </a:endParaRPr>
          </a:p>
          <a:p>
            <a:pPr lvl="0"/>
            <a:r>
              <a:rPr lang="fi-FI" sz="2184" b="1" dirty="0">
                <a:solidFill>
                  <a:srgbClr val="C00000"/>
                </a:solidFill>
              </a:rPr>
              <a:t>1.1.2013 </a:t>
            </a:r>
            <a:r>
              <a:rPr lang="fi-FI" sz="2184" b="1" dirty="0">
                <a:solidFill>
                  <a:srgbClr val="000000"/>
                </a:solidFill>
              </a:rPr>
              <a:t>MRL muutos 958/2012</a:t>
            </a:r>
          </a:p>
          <a:p>
            <a:pPr lvl="0"/>
            <a:r>
              <a:rPr lang="fi-FI" sz="1542" b="1" dirty="0">
                <a:solidFill>
                  <a:srgbClr val="C00000"/>
                </a:solidFill>
              </a:rPr>
              <a:t>1.6.2013</a:t>
            </a:r>
          </a:p>
          <a:p>
            <a:pPr marL="377670" indent="-377670">
              <a:buFont typeface="+mj-lt"/>
              <a:buAutoNum type="arabicPeriod"/>
            </a:pPr>
            <a:r>
              <a:rPr lang="fi-FI" sz="1542" dirty="0" err="1">
                <a:solidFill>
                  <a:srgbClr val="000000"/>
                </a:solidFill>
              </a:rPr>
              <a:t>YmA</a:t>
            </a:r>
            <a:r>
              <a:rPr lang="fi-FI" sz="1542" dirty="0">
                <a:solidFill>
                  <a:srgbClr val="000000"/>
                </a:solidFill>
              </a:rPr>
              <a:t> rakennuksen energiatehokkuuden parantamisesta korjaus- ja muutostöissä 4/13</a:t>
            </a:r>
          </a:p>
          <a:p>
            <a:pPr lvl="0"/>
            <a:r>
              <a:rPr lang="fi-FI" sz="1542" b="1" kern="0" dirty="0">
                <a:solidFill>
                  <a:srgbClr val="C00000"/>
                </a:solidFill>
              </a:rPr>
              <a:t>1.9.2014</a:t>
            </a:r>
          </a:p>
          <a:p>
            <a:pPr marL="377670" indent="-377670">
              <a:buFont typeface="+mj-lt"/>
              <a:buAutoNum type="arabicPeriod"/>
              <a:defRPr/>
            </a:pPr>
            <a:r>
              <a:rPr lang="fi-FI" sz="1542" kern="0" dirty="0"/>
              <a:t>Maankäyttö- ja rakennuslain muutos 41/2014.</a:t>
            </a:r>
          </a:p>
          <a:p>
            <a:pPr marL="377670" indent="-377670">
              <a:buFont typeface="+mj-lt"/>
              <a:buAutoNum type="arabicPeriod"/>
              <a:defRPr/>
            </a:pPr>
            <a:r>
              <a:rPr lang="fi-FI" sz="1542" kern="0" dirty="0"/>
              <a:t>Ympäristöministeriön asetus kantavista rakenteista</a:t>
            </a:r>
          </a:p>
          <a:p>
            <a:pPr marL="377670" indent="-377670">
              <a:buFont typeface="+mj-lt"/>
              <a:buAutoNum type="arabicPeriod"/>
              <a:defRPr/>
            </a:pPr>
            <a:r>
              <a:rPr lang="fi-FI" sz="1542" kern="0" dirty="0"/>
              <a:t>Ympäristöministeriön asetus pohjarakenteista</a:t>
            </a:r>
          </a:p>
          <a:p>
            <a:pPr lvl="0">
              <a:defRPr/>
            </a:pPr>
            <a:r>
              <a:rPr lang="fi-FI" sz="1542" b="1" dirty="0">
                <a:solidFill>
                  <a:srgbClr val="C00000"/>
                </a:solidFill>
              </a:rPr>
              <a:t>1.6.2015</a:t>
            </a:r>
          </a:p>
          <a:p>
            <a:pPr marL="377670" indent="-377670">
              <a:buFont typeface="+mj-lt"/>
              <a:buAutoNum type="arabicPeriod"/>
              <a:defRPr/>
            </a:pPr>
            <a:r>
              <a:rPr lang="fi-FI" sz="1542" dirty="0"/>
              <a:t>Valtioneuvoston asetus rakentamisen suunnittelutehtävien vaativuusluokkien määräytymisestä</a:t>
            </a:r>
          </a:p>
          <a:p>
            <a:pPr marL="377670" indent="-377670">
              <a:buFont typeface="+mj-lt"/>
              <a:buAutoNum type="arabicPeriod"/>
              <a:defRPr/>
            </a:pPr>
            <a:r>
              <a:rPr lang="fi-FI" sz="1542" dirty="0"/>
              <a:t>Ympäristöministeriön ohje rakentamisen suunnittelutehtävien vaativuusluokista</a:t>
            </a:r>
          </a:p>
          <a:p>
            <a:pPr marL="377670" indent="-377670">
              <a:buFont typeface="+mj-lt"/>
              <a:buAutoNum type="arabicPeriod"/>
              <a:defRPr/>
            </a:pPr>
            <a:r>
              <a:rPr lang="fi-FI" sz="1542" dirty="0"/>
              <a:t>Ympäristöministeriön ohje rakennusten suunnittelijoiden kelpoisuudesta</a:t>
            </a:r>
          </a:p>
          <a:p>
            <a:pPr marL="377670" indent="-377670">
              <a:buFont typeface="+mj-lt"/>
              <a:buAutoNum type="arabicPeriod"/>
              <a:defRPr/>
            </a:pPr>
            <a:r>
              <a:rPr lang="fi-FI" sz="1542" dirty="0"/>
              <a:t>Ympäristöministeriön asetus rakentamista koskevista suunnitelmista ja selvityksistä</a:t>
            </a:r>
          </a:p>
          <a:p>
            <a:pPr marL="377670" indent="-377670">
              <a:buFont typeface="+mj-lt"/>
              <a:buAutoNum type="arabicPeriod"/>
              <a:defRPr/>
            </a:pPr>
            <a:r>
              <a:rPr lang="fi-FI" sz="1542" dirty="0"/>
              <a:t>Valtioneuvoston asetus maankäyttö- ja rakennusasetuksen muuttamisesta (pääsuunnittelijan ja vastaavan työnjohtajan tehtävät)</a:t>
            </a:r>
          </a:p>
          <a:p>
            <a:pPr marL="377670" indent="-377670">
              <a:buFont typeface="+mj-lt"/>
              <a:buAutoNum type="arabicPeriod"/>
              <a:defRPr/>
            </a:pPr>
            <a:r>
              <a:rPr lang="fi-FI" sz="1542" dirty="0"/>
              <a:t>Ympäristöministeriön ohje rakennustyön suorituksesta ja valvonnasta</a:t>
            </a:r>
          </a:p>
          <a:p>
            <a:pPr marL="377670" indent="-377670">
              <a:buFont typeface="+mj-lt"/>
              <a:buAutoNum type="arabicPeriod"/>
              <a:defRPr/>
            </a:pPr>
            <a:endParaRPr lang="fi-FI" sz="1762" kern="0" dirty="0">
              <a:solidFill>
                <a:sysClr val="windowText" lastClr="000000"/>
              </a:solidFill>
            </a:endParaRPr>
          </a:p>
        </p:txBody>
      </p:sp>
      <p:sp>
        <p:nvSpPr>
          <p:cNvPr id="8" name="Tekstiruutu 7">
            <a:extLst>
              <a:ext uri="{FF2B5EF4-FFF2-40B4-BE49-F238E27FC236}">
                <a16:creationId xmlns:a16="http://schemas.microsoft.com/office/drawing/2014/main" id="{C4FAD5C6-0FC4-49FC-AFFE-BC4B906DADFC}"/>
              </a:ext>
            </a:extLst>
          </p:cNvPr>
          <p:cNvSpPr txBox="1"/>
          <p:nvPr/>
        </p:nvSpPr>
        <p:spPr>
          <a:xfrm>
            <a:off x="4567681" y="513500"/>
            <a:ext cx="3360569" cy="3651962"/>
          </a:xfrm>
          <a:prstGeom prst="rect">
            <a:avLst/>
          </a:prstGeom>
          <a:solidFill>
            <a:schemeClr val="bg1">
              <a:lumMod val="95000"/>
            </a:schemeClr>
          </a:solidFill>
        </p:spPr>
        <p:txBody>
          <a:bodyPr wrap="square" rtlCol="0">
            <a:spAutoFit/>
          </a:bodyPr>
          <a:lstStyle/>
          <a:p>
            <a:pPr>
              <a:defRPr/>
            </a:pPr>
            <a:r>
              <a:rPr lang="fi-FI" sz="1542" b="1" dirty="0">
                <a:solidFill>
                  <a:srgbClr val="C00000"/>
                </a:solidFill>
              </a:rPr>
              <a:t>1.1.2017</a:t>
            </a:r>
          </a:p>
          <a:p>
            <a:pPr marL="396504" indent="-396504">
              <a:buFont typeface="+mj-lt"/>
              <a:buAutoNum type="arabicPeriod"/>
              <a:defRPr/>
            </a:pPr>
            <a:r>
              <a:rPr lang="fi-FI" sz="1542" dirty="0">
                <a:solidFill>
                  <a:srgbClr val="000000"/>
                </a:solidFill>
              </a:rPr>
              <a:t>Ympäristöministeriön asetukset </a:t>
            </a:r>
            <a:r>
              <a:rPr lang="fi-FI" sz="1542" dirty="0" err="1">
                <a:solidFill>
                  <a:srgbClr val="000000"/>
                </a:solidFill>
              </a:rPr>
              <a:t>eurokoodien</a:t>
            </a:r>
            <a:r>
              <a:rPr lang="fi-FI" sz="1542" dirty="0">
                <a:solidFill>
                  <a:srgbClr val="000000"/>
                </a:solidFill>
              </a:rPr>
              <a:t> kansallisista valinnoista</a:t>
            </a:r>
          </a:p>
          <a:p>
            <a:pPr marL="396504" indent="-396504">
              <a:buFont typeface="+mj-lt"/>
              <a:buAutoNum type="arabicPeriod"/>
              <a:defRPr/>
            </a:pPr>
            <a:r>
              <a:rPr lang="fi-FI" sz="1542" dirty="0" err="1">
                <a:solidFill>
                  <a:srgbClr val="000000"/>
                </a:solidFill>
              </a:rPr>
              <a:t>Eurokoodien</a:t>
            </a:r>
            <a:r>
              <a:rPr lang="fi-FI" sz="1542" dirty="0">
                <a:solidFill>
                  <a:srgbClr val="000000"/>
                </a:solidFill>
              </a:rPr>
              <a:t> käyttöön liittyvät kansalliset suositukset</a:t>
            </a:r>
          </a:p>
          <a:p>
            <a:pPr marL="396504" indent="-396504">
              <a:buFont typeface="+mj-lt"/>
              <a:buAutoNum type="arabicPeriod"/>
              <a:defRPr/>
            </a:pPr>
            <a:r>
              <a:rPr lang="fi-FI" sz="1542" dirty="0">
                <a:solidFill>
                  <a:srgbClr val="000000"/>
                </a:solidFill>
              </a:rPr>
              <a:t>Ympäristöministeriön ohjeet</a:t>
            </a:r>
          </a:p>
          <a:p>
            <a:r>
              <a:rPr lang="fi-FI" sz="1542" b="1" dirty="0">
                <a:solidFill>
                  <a:srgbClr val="C00000"/>
                </a:solidFill>
              </a:rPr>
              <a:t>1.6.2017</a:t>
            </a:r>
          </a:p>
          <a:p>
            <a:pPr marL="377670" indent="-377670">
              <a:buFont typeface="+mj-lt"/>
              <a:buAutoNum type="arabicPeriod"/>
            </a:pPr>
            <a:r>
              <a:rPr lang="fi-FI" sz="1542" dirty="0">
                <a:solidFill>
                  <a:srgbClr val="000000"/>
                </a:solidFill>
              </a:rPr>
              <a:t>Muutos 2/2017: </a:t>
            </a:r>
            <a:r>
              <a:rPr lang="fi-FI" sz="1542" dirty="0" err="1">
                <a:solidFill>
                  <a:srgbClr val="000000"/>
                </a:solidFill>
              </a:rPr>
              <a:t>YmA</a:t>
            </a:r>
            <a:r>
              <a:rPr lang="fi-FI" sz="1542" dirty="0">
                <a:solidFill>
                  <a:srgbClr val="000000"/>
                </a:solidFill>
              </a:rPr>
              <a:t> rakennuksen energiatehokkuuden parantamisesta korjaus- ja muutostöissä</a:t>
            </a:r>
          </a:p>
          <a:p>
            <a:r>
              <a:rPr lang="fi-FI" sz="1542" b="1" dirty="0">
                <a:solidFill>
                  <a:srgbClr val="C00000"/>
                </a:solidFill>
              </a:rPr>
              <a:t>6.12.2017</a:t>
            </a:r>
          </a:p>
          <a:p>
            <a:pPr marL="377670" indent="-377670">
              <a:buFont typeface="+mj-lt"/>
              <a:buAutoNum type="arabicPeriod"/>
            </a:pPr>
            <a:r>
              <a:rPr lang="fi-FI" sz="1542" dirty="0">
                <a:solidFill>
                  <a:srgbClr val="000000"/>
                </a:solidFill>
              </a:rPr>
              <a:t>MRL muutos 812/2017</a:t>
            </a:r>
          </a:p>
        </p:txBody>
      </p:sp>
      <p:sp>
        <p:nvSpPr>
          <p:cNvPr id="5" name="Tekstiruutu 4">
            <a:extLst>
              <a:ext uri="{FF2B5EF4-FFF2-40B4-BE49-F238E27FC236}">
                <a16:creationId xmlns:a16="http://schemas.microsoft.com/office/drawing/2014/main" id="{FC68E922-F87E-476F-9028-1C56AC3C8CAA}"/>
              </a:ext>
            </a:extLst>
          </p:cNvPr>
          <p:cNvSpPr txBox="1"/>
          <p:nvPr/>
        </p:nvSpPr>
        <p:spPr>
          <a:xfrm>
            <a:off x="4567681" y="4128182"/>
            <a:ext cx="8627916" cy="3414653"/>
          </a:xfrm>
          <a:prstGeom prst="rect">
            <a:avLst/>
          </a:prstGeom>
          <a:solidFill>
            <a:schemeClr val="bg1">
              <a:lumMod val="95000"/>
            </a:schemeClr>
          </a:solidFill>
        </p:spPr>
        <p:txBody>
          <a:bodyPr wrap="square" rtlCol="0">
            <a:spAutoFit/>
          </a:bodyPr>
          <a:lstStyle/>
          <a:p>
            <a:r>
              <a:rPr lang="fi-FI" sz="1542" b="1" dirty="0">
                <a:solidFill>
                  <a:srgbClr val="C00000"/>
                </a:solidFill>
              </a:rPr>
              <a:t>1.1.2018</a:t>
            </a:r>
          </a:p>
          <a:p>
            <a:pPr marL="377670" indent="-377670">
              <a:buFont typeface="+mj-lt"/>
              <a:buAutoNum type="arabicPeriod"/>
            </a:pPr>
            <a:r>
              <a:rPr lang="fi-FI" sz="1542" kern="0" dirty="0">
                <a:solidFill>
                  <a:sysClr val="windowText" lastClr="000000"/>
                </a:solidFill>
              </a:rPr>
              <a:t>848/2017 Ympäristöministeriön asetus rakennusten paloturvallisuudesta</a:t>
            </a:r>
          </a:p>
          <a:p>
            <a:pPr marL="377670" indent="-377670">
              <a:buFont typeface="+mj-lt"/>
              <a:buAutoNum type="arabicPeriod"/>
            </a:pPr>
            <a:r>
              <a:rPr lang="fi-FI" sz="1542" kern="0" dirty="0">
                <a:solidFill>
                  <a:sysClr val="windowText" lastClr="000000"/>
                </a:solidFill>
              </a:rPr>
              <a:t>745/2017 Ympäristöministeriön asetus savupiippujen rakenteista ja paloturvallisuudesta</a:t>
            </a:r>
          </a:p>
          <a:p>
            <a:pPr marL="377670" indent="-377670">
              <a:buFont typeface="+mj-lt"/>
              <a:buAutoNum type="arabicPeriod"/>
            </a:pPr>
            <a:r>
              <a:rPr lang="fi-FI" sz="1542" kern="0" dirty="0">
                <a:solidFill>
                  <a:sysClr val="windowText" lastClr="000000"/>
                </a:solidFill>
              </a:rPr>
              <a:t>782/2017 Ympäristöministeriön asetus rakennusten kosteusteknisestä toimivuudesta</a:t>
            </a:r>
          </a:p>
          <a:p>
            <a:pPr marL="377670" indent="-377670">
              <a:buFont typeface="+mj-lt"/>
              <a:buAutoNum type="arabicPeriod"/>
            </a:pPr>
            <a:r>
              <a:rPr lang="fi-FI" sz="1542" kern="0" dirty="0">
                <a:solidFill>
                  <a:sysClr val="windowText" lastClr="000000"/>
                </a:solidFill>
              </a:rPr>
              <a:t>1047/2017 Ympäristöministeriön asetus rakennusten vesi- ja viemärilaitteistoista</a:t>
            </a:r>
          </a:p>
          <a:p>
            <a:pPr marL="377670" indent="-377670">
              <a:buFont typeface="+mj-lt"/>
              <a:buAutoNum type="arabicPeriod"/>
            </a:pPr>
            <a:r>
              <a:rPr lang="fi-FI" sz="1542" kern="0" dirty="0">
                <a:solidFill>
                  <a:sysClr val="windowText" lastClr="000000"/>
                </a:solidFill>
              </a:rPr>
              <a:t>1009/2017 Ympäristöministeriön asetus uuden rakennuksen sisäilmastosta ja ilmanvaihdosta</a:t>
            </a:r>
          </a:p>
          <a:p>
            <a:pPr marL="377670" indent="-377670">
              <a:buFont typeface="+mj-lt"/>
              <a:buAutoNum type="arabicPeriod"/>
            </a:pPr>
            <a:r>
              <a:rPr lang="fi-FI" sz="1542" kern="0" dirty="0">
                <a:solidFill>
                  <a:sysClr val="windowText" lastClr="000000"/>
                </a:solidFill>
              </a:rPr>
              <a:t>1007/2017 Ympäristöministeriön asetus rakennuksen käyttöturvallisuudesta</a:t>
            </a:r>
          </a:p>
          <a:p>
            <a:pPr marL="377670" indent="-377670">
              <a:buFont typeface="+mj-lt"/>
              <a:buAutoNum type="arabicPeriod"/>
            </a:pPr>
            <a:r>
              <a:rPr lang="fi-FI" sz="1542" kern="0" dirty="0">
                <a:solidFill>
                  <a:sysClr val="windowText" lastClr="000000"/>
                </a:solidFill>
              </a:rPr>
              <a:t>241/2017 Valtioneuvoston asetus rakennuksen esteettömyydestä</a:t>
            </a:r>
          </a:p>
          <a:p>
            <a:pPr marL="377670" indent="-377670">
              <a:buFont typeface="+mj-lt"/>
              <a:buAutoNum type="arabicPeriod"/>
            </a:pPr>
            <a:r>
              <a:rPr lang="fi-FI" sz="1542" kern="0" dirty="0">
                <a:solidFill>
                  <a:sysClr val="windowText" lastClr="000000"/>
                </a:solidFill>
              </a:rPr>
              <a:t>796/2017 Ympäristöministeriön asetus rakennuksen ääniympäristöstä</a:t>
            </a:r>
          </a:p>
          <a:p>
            <a:pPr marL="377670" indent="-377670">
              <a:buFont typeface="+mj-lt"/>
              <a:buAutoNum type="arabicPeriod"/>
            </a:pPr>
            <a:r>
              <a:rPr lang="fi-FI" sz="1542" kern="0" dirty="0">
                <a:solidFill>
                  <a:sysClr val="windowText" lastClr="000000"/>
                </a:solidFill>
              </a:rPr>
              <a:t>1008/2017 Ympäristöministeriön asetus asuin-, majoitus- ja työtiloista</a:t>
            </a:r>
          </a:p>
          <a:p>
            <a:pPr marL="377670" indent="-377670">
              <a:buFont typeface="+mj-lt"/>
              <a:buAutoNum type="arabicPeriod"/>
            </a:pPr>
            <a:r>
              <a:rPr lang="fi-FI" sz="1542" kern="0" dirty="0">
                <a:solidFill>
                  <a:sysClr val="windowText" lastClr="000000"/>
                </a:solidFill>
              </a:rPr>
              <a:t>1010/2017 Ympäristöministeriön asetus uuden rakennuksen energiatehokkuudesta</a:t>
            </a:r>
          </a:p>
          <a:p>
            <a:pPr marL="377670" indent="-377670">
              <a:buFont typeface="+mj-lt"/>
              <a:buAutoNum type="arabicPeriod"/>
            </a:pPr>
            <a:r>
              <a:rPr lang="fi-FI" sz="1542" kern="0" dirty="0">
                <a:solidFill>
                  <a:sysClr val="windowText" lastClr="000000"/>
                </a:solidFill>
              </a:rPr>
              <a:t>788/2017 Valtioneuvoston asetus rakennuksissa käytettävien energiamuotojen kertoimien lukuarvoista</a:t>
            </a:r>
          </a:p>
        </p:txBody>
      </p:sp>
      <p:sp>
        <p:nvSpPr>
          <p:cNvPr id="6" name="Tekstiruutu 5">
            <a:extLst>
              <a:ext uri="{FF2B5EF4-FFF2-40B4-BE49-F238E27FC236}">
                <a16:creationId xmlns:a16="http://schemas.microsoft.com/office/drawing/2014/main" id="{1E57852D-0E7F-47EC-8AE2-39A4D3377BD6}"/>
              </a:ext>
            </a:extLst>
          </p:cNvPr>
          <p:cNvSpPr txBox="1"/>
          <p:nvPr/>
        </p:nvSpPr>
        <p:spPr>
          <a:xfrm>
            <a:off x="8324775" y="513500"/>
            <a:ext cx="4846585" cy="4797980"/>
          </a:xfrm>
          <a:prstGeom prst="rect">
            <a:avLst/>
          </a:prstGeom>
          <a:solidFill>
            <a:schemeClr val="bg2">
              <a:lumMod val="20000"/>
              <a:lumOff val="80000"/>
            </a:schemeClr>
          </a:solidFill>
        </p:spPr>
        <p:txBody>
          <a:bodyPr wrap="square" rtlCol="0">
            <a:spAutoFit/>
          </a:bodyPr>
          <a:lstStyle/>
          <a:p>
            <a:r>
              <a:rPr lang="fi-FI" sz="2184" b="1" kern="0" dirty="0">
                <a:solidFill>
                  <a:srgbClr val="0042A5"/>
                </a:solidFill>
              </a:rPr>
              <a:t>Muutoksia</a:t>
            </a:r>
          </a:p>
          <a:p>
            <a:r>
              <a:rPr lang="fi-FI" sz="2184" b="1" kern="0" dirty="0">
                <a:solidFill>
                  <a:srgbClr val="C00000"/>
                </a:solidFill>
              </a:rPr>
              <a:t>14.2.2018</a:t>
            </a:r>
          </a:p>
          <a:p>
            <a:pPr marL="377670" indent="-377670">
              <a:buFont typeface="+mj-lt"/>
              <a:buAutoNum type="arabicPeriod"/>
            </a:pPr>
            <a:r>
              <a:rPr lang="fi-FI" sz="2184" kern="0" dirty="0">
                <a:solidFill>
                  <a:sysClr val="windowText" lastClr="000000"/>
                </a:solidFill>
              </a:rPr>
              <a:t>127/2018 Ympäristöministeriön asetus asuin-, majoitus- ja työtiloista annetun ympäristöministeriön asetuksen 5 §:n muuttamisesta.</a:t>
            </a:r>
          </a:p>
          <a:p>
            <a:r>
              <a:rPr lang="fi-FI" sz="2184" b="1" kern="0" dirty="0">
                <a:solidFill>
                  <a:srgbClr val="C00000"/>
                </a:solidFill>
              </a:rPr>
              <a:t>1.4.2019</a:t>
            </a:r>
          </a:p>
          <a:p>
            <a:pPr marL="377670" indent="-377670">
              <a:buFont typeface="+mj-lt"/>
              <a:buAutoNum type="arabicPeriod"/>
            </a:pPr>
            <a:r>
              <a:rPr lang="fi-FI" sz="2184" kern="0" dirty="0">
                <a:solidFill>
                  <a:sysClr val="windowText" lastClr="000000"/>
                </a:solidFill>
              </a:rPr>
              <a:t>Muutos360/2019 Ympäristöministeriön asetus rakennuksen ääniympäristöstä annetun ympäristöministeriön asetuksen 5 ja 6 §:n muuttamisesta </a:t>
            </a:r>
          </a:p>
        </p:txBody>
      </p:sp>
    </p:spTree>
    <p:extLst>
      <p:ext uri="{BB962C8B-B14F-4D97-AF65-F5344CB8AC3E}">
        <p14:creationId xmlns:p14="http://schemas.microsoft.com/office/powerpoint/2010/main" val="281499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458065" y="7044845"/>
            <a:ext cx="840897" cy="402160"/>
          </a:xfrm>
          <a:prstGeom prst="rect">
            <a:avLst/>
          </a:prstGeom>
        </p:spPr>
        <p:txBody>
          <a:bodyPr/>
          <a:lstStyle/>
          <a:p>
            <a:pPr defTabSz="1006578"/>
            <a:fld id="{D86E8B4C-4A6F-4B2A-B0B9-C58315F62E2C}" type="slidenum">
              <a:rPr lang="fi-FI">
                <a:latin typeface="Arial"/>
              </a:rPr>
              <a:pPr defTabSz="1006578"/>
              <a:t>11</a:t>
            </a:fld>
            <a:endParaRPr lang="fi-FI" dirty="0">
              <a:latin typeface="Arial"/>
            </a:endParaRPr>
          </a:p>
        </p:txBody>
      </p:sp>
      <p:sp>
        <p:nvSpPr>
          <p:cNvPr id="12" name="Title 11"/>
          <p:cNvSpPr>
            <a:spLocks noGrp="1"/>
          </p:cNvSpPr>
          <p:nvPr>
            <p:ph type="title"/>
          </p:nvPr>
        </p:nvSpPr>
        <p:spPr>
          <a:xfrm>
            <a:off x="450000" y="271463"/>
            <a:ext cx="12504000" cy="1296932"/>
          </a:xfrm>
        </p:spPr>
        <p:txBody>
          <a:bodyPr/>
          <a:lstStyle/>
          <a:p>
            <a:r>
              <a:rPr lang="fi-FI" sz="3200" dirty="0" smtClean="0"/>
              <a:t>Rakennuksen olennaisten vaatimuksien täyttyminen</a:t>
            </a:r>
            <a:r>
              <a:rPr lang="fi-FI" b="0" dirty="0"/>
              <a:t/>
            </a:r>
            <a:br>
              <a:rPr lang="fi-FI" b="0" dirty="0"/>
            </a:br>
            <a:r>
              <a:rPr lang="fi-FI" sz="2398" dirty="0" smtClean="0"/>
              <a:t>TOP TEN –käytännöt ja rakennustuotteiden CE-merkintä yhdessä laadun varmistamiseksi?</a:t>
            </a:r>
            <a:endParaRPr lang="fi-FI" sz="2398" dirty="0"/>
          </a:p>
        </p:txBody>
      </p:sp>
      <p:sp>
        <p:nvSpPr>
          <p:cNvPr id="3" name="Rectangle 2"/>
          <p:cNvSpPr/>
          <p:nvPr/>
        </p:nvSpPr>
        <p:spPr>
          <a:xfrm>
            <a:off x="732926" y="3759219"/>
            <a:ext cx="4297624" cy="3070940"/>
          </a:xfrm>
          <a:prstGeom prst="rect">
            <a:avLst/>
          </a:prstGeom>
          <a:scene3d>
            <a:camera prst="orthographicFront"/>
            <a:lightRig rig="threePt" dir="t"/>
          </a:scene3d>
          <a:sp3d extrusionH="76200">
            <a:bevelT h="1905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4" name="Isosceles Triangle 3"/>
          <p:cNvSpPr/>
          <p:nvPr/>
        </p:nvSpPr>
        <p:spPr>
          <a:xfrm>
            <a:off x="732926" y="2564781"/>
            <a:ext cx="4297624" cy="11730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5" name="Rectangle 4"/>
          <p:cNvSpPr/>
          <p:nvPr/>
        </p:nvSpPr>
        <p:spPr>
          <a:xfrm>
            <a:off x="784897" y="6204124"/>
            <a:ext cx="4185246" cy="5262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6578"/>
            <a:r>
              <a:rPr lang="fi-FI" sz="1599" dirty="0">
                <a:solidFill>
                  <a:prstClr val="black"/>
                </a:solidFill>
                <a:latin typeface="Arial"/>
                <a:ea typeface="ヒラギノ角ゴ Pro W3" pitchFamily="-110" charset="-128"/>
                <a:cs typeface="Arial" charset="0"/>
              </a:rPr>
              <a:t>          Rakenteiden lujuus ja vakaus  </a:t>
            </a:r>
          </a:p>
        </p:txBody>
      </p:sp>
      <p:sp>
        <p:nvSpPr>
          <p:cNvPr id="7" name="Isosceles Triangle 6"/>
          <p:cNvSpPr/>
          <p:nvPr/>
        </p:nvSpPr>
        <p:spPr>
          <a:xfrm>
            <a:off x="910579" y="2664865"/>
            <a:ext cx="3942310" cy="1039079"/>
          </a:xfrm>
          <a:prstGeom prst="triangle">
            <a:avLst>
              <a:gd name="adj" fmla="val 4979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r>
              <a:rPr lang="fi-FI" sz="1599" dirty="0">
                <a:solidFill>
                  <a:prstClr val="black"/>
                </a:solidFill>
                <a:latin typeface="Arial"/>
              </a:rPr>
              <a:t>Paloturvallisuus</a:t>
            </a:r>
          </a:p>
          <a:p>
            <a:pPr algn="ctr" defTabSz="1006578"/>
            <a:endParaRPr lang="fi-FI" sz="1599" dirty="0">
              <a:solidFill>
                <a:prstClr val="black"/>
              </a:solidFill>
              <a:latin typeface="Arial"/>
            </a:endParaRPr>
          </a:p>
        </p:txBody>
      </p:sp>
      <p:sp>
        <p:nvSpPr>
          <p:cNvPr id="9" name="Rectangle 8"/>
          <p:cNvSpPr/>
          <p:nvPr/>
        </p:nvSpPr>
        <p:spPr>
          <a:xfrm>
            <a:off x="2001920" y="3801977"/>
            <a:ext cx="1759646" cy="7483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r>
              <a:rPr lang="fi-FI" sz="1599" dirty="0">
                <a:solidFill>
                  <a:prstClr val="black"/>
                </a:solidFill>
                <a:latin typeface="Arial"/>
              </a:rPr>
              <a:t>Terveellisyys</a:t>
            </a:r>
            <a:endParaRPr lang="fi-FI" sz="1599" dirty="0">
              <a:solidFill>
                <a:prstClr val="white"/>
              </a:solidFill>
              <a:latin typeface="Arial"/>
            </a:endParaRPr>
          </a:p>
        </p:txBody>
      </p:sp>
      <p:sp>
        <p:nvSpPr>
          <p:cNvPr id="90" name="Rectangle 89"/>
          <p:cNvSpPr/>
          <p:nvPr/>
        </p:nvSpPr>
        <p:spPr>
          <a:xfrm>
            <a:off x="2001914" y="4576320"/>
            <a:ext cx="1759646" cy="77226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r>
              <a:rPr lang="fi-FI" sz="1599" dirty="0">
                <a:solidFill>
                  <a:prstClr val="black"/>
                </a:solidFill>
                <a:latin typeface="Arial"/>
              </a:rPr>
              <a:t>Käyttö-turvallisuus</a:t>
            </a:r>
            <a:endParaRPr lang="fi-FI" sz="1599" dirty="0">
              <a:solidFill>
                <a:prstClr val="white"/>
              </a:solidFill>
              <a:latin typeface="Arial"/>
            </a:endParaRPr>
          </a:p>
        </p:txBody>
      </p:sp>
      <p:sp>
        <p:nvSpPr>
          <p:cNvPr id="98" name="Rectangle 97"/>
          <p:cNvSpPr/>
          <p:nvPr/>
        </p:nvSpPr>
        <p:spPr>
          <a:xfrm>
            <a:off x="2010368" y="5388046"/>
            <a:ext cx="1759646" cy="7600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r>
              <a:rPr lang="fi-FI" sz="1599" dirty="0">
                <a:solidFill>
                  <a:prstClr val="black"/>
                </a:solidFill>
                <a:latin typeface="Arial"/>
              </a:rPr>
              <a:t>Esteettömyys</a:t>
            </a:r>
          </a:p>
          <a:p>
            <a:pPr algn="ctr" defTabSz="1006578"/>
            <a:endParaRPr lang="fi-FI" sz="1599" dirty="0">
              <a:solidFill>
                <a:prstClr val="white"/>
              </a:solidFill>
              <a:latin typeface="Arial"/>
            </a:endParaRPr>
          </a:p>
        </p:txBody>
      </p:sp>
      <p:sp>
        <p:nvSpPr>
          <p:cNvPr id="124" name="Rectangle 123"/>
          <p:cNvSpPr/>
          <p:nvPr/>
        </p:nvSpPr>
        <p:spPr>
          <a:xfrm>
            <a:off x="3809688" y="3786749"/>
            <a:ext cx="1164327" cy="236492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r>
              <a:rPr lang="fi-FI" sz="1599" dirty="0">
                <a:solidFill>
                  <a:prstClr val="black"/>
                </a:solidFill>
                <a:latin typeface="Arial"/>
              </a:rPr>
              <a:t>Energia-tehokkuus</a:t>
            </a:r>
            <a:endParaRPr lang="fi-FI" sz="1599" dirty="0">
              <a:solidFill>
                <a:prstClr val="white"/>
              </a:solidFill>
              <a:latin typeface="Arial"/>
            </a:endParaRPr>
          </a:p>
        </p:txBody>
      </p:sp>
      <p:sp>
        <p:nvSpPr>
          <p:cNvPr id="125" name="Rectangle 124"/>
          <p:cNvSpPr/>
          <p:nvPr/>
        </p:nvSpPr>
        <p:spPr>
          <a:xfrm>
            <a:off x="783563" y="3786749"/>
            <a:ext cx="1175971" cy="23564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r>
              <a:rPr lang="fi-FI" sz="1599" dirty="0">
                <a:solidFill>
                  <a:prstClr val="black"/>
                </a:solidFill>
                <a:latin typeface="Arial"/>
              </a:rPr>
              <a:t>Melun-torjunta </a:t>
            </a:r>
          </a:p>
          <a:p>
            <a:pPr algn="ctr" defTabSz="1006578"/>
            <a:r>
              <a:rPr lang="fi-FI" sz="1599" dirty="0">
                <a:solidFill>
                  <a:prstClr val="black"/>
                </a:solidFill>
                <a:latin typeface="Arial"/>
              </a:rPr>
              <a:t>ja ääni-olosuhteet</a:t>
            </a:r>
            <a:endParaRPr lang="fi-FI" sz="1599" dirty="0">
              <a:solidFill>
                <a:prstClr val="white"/>
              </a:solidFill>
              <a:latin typeface="Arial"/>
            </a:endParaRPr>
          </a:p>
        </p:txBody>
      </p:sp>
      <p:sp>
        <p:nvSpPr>
          <p:cNvPr id="126" name="Content Placeholder 12"/>
          <p:cNvSpPr>
            <a:spLocks noGrp="1"/>
          </p:cNvSpPr>
          <p:nvPr>
            <p:ph idx="4294967295"/>
          </p:nvPr>
        </p:nvSpPr>
        <p:spPr>
          <a:xfrm>
            <a:off x="529093" y="1765539"/>
            <a:ext cx="11463968" cy="4956445"/>
          </a:xfrm>
          <a:prstGeom prst="rect">
            <a:avLst/>
          </a:prstGeom>
          <a:ln w="12700">
            <a:solidFill>
              <a:schemeClr val="bg2"/>
            </a:solidFill>
          </a:ln>
        </p:spPr>
        <p:txBody>
          <a:bodyPr>
            <a:normAutofit/>
          </a:bodyPr>
          <a:lstStyle/>
          <a:p>
            <a:pPr marL="0" indent="0">
              <a:buNone/>
            </a:pPr>
            <a:r>
              <a:rPr lang="fi-FI" dirty="0"/>
              <a:t> </a:t>
            </a:r>
          </a:p>
        </p:txBody>
      </p:sp>
      <p:cxnSp>
        <p:nvCxnSpPr>
          <p:cNvPr id="11" name="Straight Connector 10"/>
          <p:cNvCxnSpPr/>
          <p:nvPr/>
        </p:nvCxnSpPr>
        <p:spPr>
          <a:xfrm>
            <a:off x="2323387" y="2980908"/>
            <a:ext cx="1193894" cy="16884"/>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985082" y="3928446"/>
            <a:ext cx="1784840" cy="8459"/>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976615" y="4740621"/>
            <a:ext cx="1784840" cy="8459"/>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976609" y="5865824"/>
            <a:ext cx="1784840" cy="8459"/>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809689" y="3996121"/>
            <a:ext cx="1161578"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89385" y="4292222"/>
            <a:ext cx="1161578"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5" name="Down Arrow 14"/>
          <p:cNvSpPr/>
          <p:nvPr/>
        </p:nvSpPr>
        <p:spPr>
          <a:xfrm>
            <a:off x="789384" y="4089154"/>
            <a:ext cx="197339" cy="203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132" name="Down Arrow 131"/>
          <p:cNvSpPr/>
          <p:nvPr/>
        </p:nvSpPr>
        <p:spPr>
          <a:xfrm>
            <a:off x="2033030" y="4520619"/>
            <a:ext cx="197339" cy="203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133" name="Down Arrow 132"/>
          <p:cNvSpPr/>
          <p:nvPr/>
        </p:nvSpPr>
        <p:spPr>
          <a:xfrm>
            <a:off x="2033025" y="5637362"/>
            <a:ext cx="197339" cy="203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134" name="Down Arrow 133"/>
          <p:cNvSpPr/>
          <p:nvPr/>
        </p:nvSpPr>
        <p:spPr>
          <a:xfrm>
            <a:off x="2024558" y="3733806"/>
            <a:ext cx="197339" cy="203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135" name="Down Arrow 134"/>
          <p:cNvSpPr/>
          <p:nvPr/>
        </p:nvSpPr>
        <p:spPr>
          <a:xfrm>
            <a:off x="3826592" y="3784574"/>
            <a:ext cx="197339" cy="203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136" name="Down Arrow 135"/>
          <p:cNvSpPr/>
          <p:nvPr/>
        </p:nvSpPr>
        <p:spPr>
          <a:xfrm>
            <a:off x="2506790" y="2794722"/>
            <a:ext cx="197339" cy="203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cxnSp>
        <p:nvCxnSpPr>
          <p:cNvPr id="140" name="Straight Connector 139"/>
          <p:cNvCxnSpPr/>
          <p:nvPr/>
        </p:nvCxnSpPr>
        <p:spPr>
          <a:xfrm>
            <a:off x="741411" y="6305751"/>
            <a:ext cx="4232605"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41" name="Down Arrow 140"/>
          <p:cNvSpPr/>
          <p:nvPr/>
        </p:nvSpPr>
        <p:spPr>
          <a:xfrm>
            <a:off x="797826" y="6077288"/>
            <a:ext cx="197339" cy="203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19" name="Rectangle 18"/>
          <p:cNvSpPr/>
          <p:nvPr/>
        </p:nvSpPr>
        <p:spPr>
          <a:xfrm>
            <a:off x="388663" y="1640818"/>
            <a:ext cx="12179648" cy="73280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6578"/>
            <a:r>
              <a:rPr lang="fi-FI" sz="1698" dirty="0">
                <a:solidFill>
                  <a:prstClr val="black"/>
                </a:solidFill>
                <a:latin typeface="Arial"/>
              </a:rPr>
              <a:t>Suunnitteluvaiheen alussa rakennuskohteessa on seitsemän tyhjää aukkoa. Siihen ei ole vielä syntynyt olennaisten vaatimusten mukaisia ominaisuuksia (MRL 117 § a - g). Niiden tavoiteltu täyttämisen taso tulisi olla tiedossa suunnittelijoilla.</a:t>
            </a:r>
          </a:p>
        </p:txBody>
      </p:sp>
      <p:pic>
        <p:nvPicPr>
          <p:cNvPr id="1026" name="Picture 2" descr="Aiheeseen liittyvÃ¤ ku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149" y="2938164"/>
            <a:ext cx="967016" cy="11819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uvahaun tulos haulle ov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7928" y="4292222"/>
            <a:ext cx="1290980" cy="1290980"/>
          </a:xfrm>
          <a:prstGeom prst="rect">
            <a:avLst/>
          </a:prstGeom>
          <a:solidFill>
            <a:schemeClr val="accent2"/>
          </a:solidFill>
          <a:ln>
            <a:solidFill>
              <a:schemeClr val="accent1"/>
            </a:solidFill>
          </a:ln>
        </p:spPr>
      </p:pic>
      <p:pic>
        <p:nvPicPr>
          <p:cNvPr id="2" name="Picture 2" descr="Kuvahaun tulos haulle TerÃ¤spalk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9135" y="6079088"/>
            <a:ext cx="1411896" cy="705949"/>
          </a:xfrm>
          <a:prstGeom prst="rect">
            <a:avLst/>
          </a:prstGeom>
          <a:noFill/>
          <a:extLst>
            <a:ext uri="{909E8E84-426E-40DD-AFC4-6F175D3DCCD1}">
              <a14:hiddenFill xmlns:a14="http://schemas.microsoft.com/office/drawing/2010/main">
                <a:solidFill>
                  <a:srgbClr val="FFFFFF"/>
                </a:solidFill>
              </a14:hiddenFill>
            </a:ext>
          </a:extLst>
        </p:spPr>
      </p:pic>
      <p:sp>
        <p:nvSpPr>
          <p:cNvPr id="8" name="Right Triangle 7"/>
          <p:cNvSpPr/>
          <p:nvPr/>
        </p:nvSpPr>
        <p:spPr>
          <a:xfrm>
            <a:off x="4294541" y="3395442"/>
            <a:ext cx="575270" cy="303420"/>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10" name="Rectangle 9"/>
          <p:cNvSpPr/>
          <p:nvPr/>
        </p:nvSpPr>
        <p:spPr>
          <a:xfrm>
            <a:off x="4582175" y="6042538"/>
            <a:ext cx="387969" cy="10067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34" name="Rectangle 33"/>
          <p:cNvSpPr/>
          <p:nvPr/>
        </p:nvSpPr>
        <p:spPr>
          <a:xfrm>
            <a:off x="3373480" y="5147240"/>
            <a:ext cx="387969" cy="2013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35" name="Rectangle 34"/>
          <p:cNvSpPr/>
          <p:nvPr/>
        </p:nvSpPr>
        <p:spPr>
          <a:xfrm>
            <a:off x="1562987" y="5738897"/>
            <a:ext cx="387969" cy="4049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36" name="Rectangle 35"/>
          <p:cNvSpPr/>
          <p:nvPr/>
        </p:nvSpPr>
        <p:spPr>
          <a:xfrm>
            <a:off x="3381934" y="4309143"/>
            <a:ext cx="387969" cy="2357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37" name="Rectangle 36"/>
          <p:cNvSpPr/>
          <p:nvPr/>
        </p:nvSpPr>
        <p:spPr>
          <a:xfrm>
            <a:off x="4583280" y="6479724"/>
            <a:ext cx="387969" cy="24362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13" name="Rectangle 12"/>
          <p:cNvSpPr/>
          <p:nvPr/>
        </p:nvSpPr>
        <p:spPr>
          <a:xfrm>
            <a:off x="5724262" y="3151283"/>
            <a:ext cx="2131903" cy="12044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587" indent="-93587" defTabSz="1006578">
              <a:buFont typeface="Arial" panose="020B0604020202020204" pitchFamily="34" charset="0"/>
              <a:buChar char="•"/>
            </a:pPr>
            <a:r>
              <a:rPr lang="fi-FI" sz="1199" dirty="0">
                <a:solidFill>
                  <a:prstClr val="white"/>
                </a:solidFill>
                <a:latin typeface="Arial"/>
              </a:rPr>
              <a:t>Palokäyttäytymisluokka</a:t>
            </a:r>
          </a:p>
          <a:p>
            <a:pPr marL="93587" indent="-93587" defTabSz="1006578">
              <a:buFont typeface="Arial" panose="020B0604020202020204" pitchFamily="34" charset="0"/>
              <a:buChar char="•"/>
            </a:pPr>
            <a:r>
              <a:rPr lang="fi-FI" sz="1199" dirty="0">
                <a:solidFill>
                  <a:prstClr val="white"/>
                </a:solidFill>
                <a:latin typeface="Arial"/>
              </a:rPr>
              <a:t>Puristuslujuus</a:t>
            </a:r>
          </a:p>
          <a:p>
            <a:pPr marL="93587" indent="-93587" defTabSz="1006578">
              <a:buFont typeface="Arial" panose="020B0604020202020204" pitchFamily="34" charset="0"/>
              <a:buChar char="•"/>
            </a:pPr>
            <a:r>
              <a:rPr lang="fi-FI" sz="1199" dirty="0">
                <a:solidFill>
                  <a:prstClr val="white"/>
                </a:solidFill>
                <a:latin typeface="Arial"/>
              </a:rPr>
              <a:t>Lämmönvastus </a:t>
            </a:r>
          </a:p>
          <a:p>
            <a:pPr marL="93587" indent="-93587" defTabSz="1006578">
              <a:buFont typeface="Arial" panose="020B0604020202020204" pitchFamily="34" charset="0"/>
              <a:buChar char="•"/>
            </a:pPr>
            <a:r>
              <a:rPr lang="fi-FI" sz="1199" dirty="0">
                <a:solidFill>
                  <a:prstClr val="white"/>
                </a:solidFill>
                <a:latin typeface="Arial"/>
              </a:rPr>
              <a:t>Vedenimukyky</a:t>
            </a:r>
          </a:p>
          <a:p>
            <a:pPr marL="93587" indent="-93587" defTabSz="1006578">
              <a:buFont typeface="Arial" panose="020B0604020202020204" pitchFamily="34" charset="0"/>
              <a:buChar char="•"/>
            </a:pPr>
            <a:r>
              <a:rPr lang="fi-FI" sz="1199" dirty="0">
                <a:solidFill>
                  <a:prstClr val="white"/>
                </a:solidFill>
                <a:latin typeface="Arial"/>
              </a:rPr>
              <a:t>Vesihöyryn läpäisevyys</a:t>
            </a:r>
          </a:p>
          <a:p>
            <a:pPr marL="93587" indent="-93587" defTabSz="1006578">
              <a:buFont typeface="Arial" panose="020B0604020202020204" pitchFamily="34" charset="0"/>
              <a:buChar char="•"/>
            </a:pPr>
            <a:r>
              <a:rPr lang="fi-FI" sz="1199" dirty="0">
                <a:solidFill>
                  <a:prstClr val="white"/>
                </a:solidFill>
                <a:latin typeface="Arial"/>
              </a:rPr>
              <a:t>Ilmaäänieristävyys</a:t>
            </a:r>
          </a:p>
        </p:txBody>
      </p:sp>
      <p:sp>
        <p:nvSpPr>
          <p:cNvPr id="39" name="Rectangle 38"/>
          <p:cNvSpPr/>
          <p:nvPr/>
        </p:nvSpPr>
        <p:spPr>
          <a:xfrm>
            <a:off x="5741171" y="4495249"/>
            <a:ext cx="2131903" cy="10315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587" indent="-93587" defTabSz="1006578">
              <a:buFont typeface="Arial" panose="020B0604020202020204" pitchFamily="34" charset="0"/>
              <a:buChar char="•"/>
            </a:pPr>
            <a:r>
              <a:rPr lang="fi-FI" sz="1199" dirty="0">
                <a:solidFill>
                  <a:prstClr val="white"/>
                </a:solidFill>
                <a:latin typeface="Arial"/>
              </a:rPr>
              <a:t>Lämmönläpäisykerroin</a:t>
            </a:r>
          </a:p>
          <a:p>
            <a:pPr marL="93587" indent="-93587" defTabSz="1006578">
              <a:buFont typeface="Arial" panose="020B0604020202020204" pitchFamily="34" charset="0"/>
              <a:buChar char="•"/>
            </a:pPr>
            <a:r>
              <a:rPr lang="fi-FI" sz="1199" dirty="0">
                <a:solidFill>
                  <a:prstClr val="white"/>
                </a:solidFill>
                <a:latin typeface="Arial"/>
              </a:rPr>
              <a:t>Ilmanpitävyys</a:t>
            </a:r>
          </a:p>
          <a:p>
            <a:pPr marL="93587" indent="-93587" defTabSz="1006578">
              <a:buFont typeface="Arial" panose="020B0604020202020204" pitchFamily="34" charset="0"/>
              <a:buChar char="•"/>
            </a:pPr>
            <a:r>
              <a:rPr lang="fi-FI" sz="1199" dirty="0">
                <a:solidFill>
                  <a:prstClr val="white"/>
                </a:solidFill>
                <a:latin typeface="Arial"/>
              </a:rPr>
              <a:t>Sateenpitävyys </a:t>
            </a:r>
          </a:p>
          <a:p>
            <a:pPr marL="93587" indent="-93587" defTabSz="1006578">
              <a:buFont typeface="Arial" panose="020B0604020202020204" pitchFamily="34" charset="0"/>
              <a:buChar char="•"/>
            </a:pPr>
            <a:r>
              <a:rPr lang="fi-FI" sz="1199" dirty="0">
                <a:solidFill>
                  <a:prstClr val="white"/>
                </a:solidFill>
                <a:latin typeface="Arial"/>
              </a:rPr>
              <a:t>Tuulenpaineen kestävyys</a:t>
            </a:r>
          </a:p>
          <a:p>
            <a:pPr marL="93587" indent="-93587" defTabSz="1006578">
              <a:buFont typeface="Arial" panose="020B0604020202020204" pitchFamily="34" charset="0"/>
              <a:buChar char="•"/>
            </a:pPr>
            <a:r>
              <a:rPr lang="fi-FI" sz="1199" dirty="0">
                <a:solidFill>
                  <a:prstClr val="white"/>
                </a:solidFill>
                <a:latin typeface="Arial"/>
              </a:rPr>
              <a:t>Äänitekniset ominaisuudet</a:t>
            </a:r>
          </a:p>
        </p:txBody>
      </p:sp>
      <p:sp>
        <p:nvSpPr>
          <p:cNvPr id="40" name="Rectangle 39"/>
          <p:cNvSpPr/>
          <p:nvPr/>
        </p:nvSpPr>
        <p:spPr>
          <a:xfrm>
            <a:off x="5741170" y="5891348"/>
            <a:ext cx="2131903" cy="94256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587" indent="-93587" defTabSz="1006578">
              <a:buFont typeface="Arial" panose="020B0604020202020204" pitchFamily="34" charset="0"/>
              <a:buChar char="•"/>
            </a:pPr>
            <a:r>
              <a:rPr lang="fi-FI" sz="1199" dirty="0">
                <a:solidFill>
                  <a:prstClr val="white"/>
                </a:solidFill>
                <a:latin typeface="Arial"/>
              </a:rPr>
              <a:t>Murtumissitkeys</a:t>
            </a:r>
          </a:p>
          <a:p>
            <a:pPr marL="93587" indent="-93587" defTabSz="1006578">
              <a:buFont typeface="Arial" panose="020B0604020202020204" pitchFamily="34" charset="0"/>
              <a:buChar char="•"/>
            </a:pPr>
            <a:r>
              <a:rPr lang="fi-FI" sz="1199" dirty="0">
                <a:solidFill>
                  <a:prstClr val="white"/>
                </a:solidFill>
                <a:latin typeface="Arial"/>
              </a:rPr>
              <a:t>Murtolujuus</a:t>
            </a:r>
          </a:p>
          <a:p>
            <a:pPr marL="93587" indent="-93587" defTabSz="1006578">
              <a:buFont typeface="Arial" panose="020B0604020202020204" pitchFamily="34" charset="0"/>
              <a:buChar char="•"/>
            </a:pPr>
            <a:r>
              <a:rPr lang="fi-FI" sz="1199" dirty="0">
                <a:solidFill>
                  <a:prstClr val="white"/>
                </a:solidFill>
                <a:latin typeface="Arial"/>
              </a:rPr>
              <a:t>Väsymislujuus </a:t>
            </a:r>
          </a:p>
          <a:p>
            <a:pPr marL="93587" indent="-93587" defTabSz="1006578">
              <a:buFont typeface="Arial" panose="020B0604020202020204" pitchFamily="34" charset="0"/>
              <a:buChar char="•"/>
            </a:pPr>
            <a:r>
              <a:rPr lang="fi-FI" sz="1199" dirty="0">
                <a:solidFill>
                  <a:prstClr val="white"/>
                </a:solidFill>
                <a:latin typeface="Arial"/>
              </a:rPr>
              <a:t>Palonkestävyys</a:t>
            </a:r>
          </a:p>
          <a:p>
            <a:pPr marL="93587" indent="-93587" defTabSz="1006578">
              <a:buFont typeface="Arial" panose="020B0604020202020204" pitchFamily="34" charset="0"/>
              <a:buChar char="•"/>
            </a:pPr>
            <a:r>
              <a:rPr lang="fi-FI" sz="1199" dirty="0">
                <a:solidFill>
                  <a:prstClr val="white"/>
                </a:solidFill>
                <a:latin typeface="Arial"/>
              </a:rPr>
              <a:t>Säilyvyys </a:t>
            </a:r>
            <a:r>
              <a:rPr lang="fi-FI" sz="1199" dirty="0" err="1">
                <a:solidFill>
                  <a:prstClr val="white"/>
                </a:solidFill>
                <a:latin typeface="Arial"/>
              </a:rPr>
              <a:t>ym</a:t>
            </a:r>
            <a:r>
              <a:rPr lang="fi-FI" sz="1199" dirty="0">
                <a:solidFill>
                  <a:prstClr val="white"/>
                </a:solidFill>
                <a:latin typeface="Arial"/>
              </a:rPr>
              <a:t>,</a:t>
            </a:r>
          </a:p>
        </p:txBody>
      </p:sp>
      <p:sp>
        <p:nvSpPr>
          <p:cNvPr id="41" name="Rectangle 40"/>
          <p:cNvSpPr/>
          <p:nvPr/>
        </p:nvSpPr>
        <p:spPr>
          <a:xfrm>
            <a:off x="3398854" y="5984451"/>
            <a:ext cx="387969" cy="15127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42" name="Rectangle 41"/>
          <p:cNvSpPr/>
          <p:nvPr/>
        </p:nvSpPr>
        <p:spPr>
          <a:xfrm>
            <a:off x="3001219" y="5904430"/>
            <a:ext cx="387969" cy="2436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45" name="Rectangle 44"/>
          <p:cNvSpPr/>
          <p:nvPr/>
        </p:nvSpPr>
        <p:spPr>
          <a:xfrm>
            <a:off x="1182270" y="5887509"/>
            <a:ext cx="387969" cy="2436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46" name="Rectangle 45"/>
          <p:cNvSpPr/>
          <p:nvPr/>
        </p:nvSpPr>
        <p:spPr>
          <a:xfrm>
            <a:off x="3892293" y="3413613"/>
            <a:ext cx="399611" cy="28524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47" name="Right Triangle 46"/>
          <p:cNvSpPr/>
          <p:nvPr/>
        </p:nvSpPr>
        <p:spPr>
          <a:xfrm>
            <a:off x="3892293" y="3206301"/>
            <a:ext cx="432209" cy="222310"/>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48" name="Rectangle 47"/>
          <p:cNvSpPr/>
          <p:nvPr/>
        </p:nvSpPr>
        <p:spPr>
          <a:xfrm>
            <a:off x="2995503" y="4355731"/>
            <a:ext cx="399611" cy="1663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49" name="Rectangle 48"/>
          <p:cNvSpPr/>
          <p:nvPr/>
        </p:nvSpPr>
        <p:spPr>
          <a:xfrm>
            <a:off x="2995503" y="4381112"/>
            <a:ext cx="399611" cy="1663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50" name="Rectangle 49"/>
          <p:cNvSpPr/>
          <p:nvPr/>
        </p:nvSpPr>
        <p:spPr>
          <a:xfrm>
            <a:off x="2961656" y="5216187"/>
            <a:ext cx="399611" cy="1375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51" name="Rectangle 50"/>
          <p:cNvSpPr/>
          <p:nvPr/>
        </p:nvSpPr>
        <p:spPr>
          <a:xfrm>
            <a:off x="4185649" y="5968421"/>
            <a:ext cx="387969" cy="1663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52" name="Rectangle 51"/>
          <p:cNvSpPr/>
          <p:nvPr/>
        </p:nvSpPr>
        <p:spPr>
          <a:xfrm>
            <a:off x="4185643" y="6395116"/>
            <a:ext cx="387969" cy="33521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53" name="Rectangle 52"/>
          <p:cNvSpPr/>
          <p:nvPr/>
        </p:nvSpPr>
        <p:spPr>
          <a:xfrm>
            <a:off x="3489959" y="3547478"/>
            <a:ext cx="391848" cy="1421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14" name="Rectangle 13"/>
          <p:cNvSpPr/>
          <p:nvPr/>
        </p:nvSpPr>
        <p:spPr>
          <a:xfrm>
            <a:off x="5724260" y="2521665"/>
            <a:ext cx="2157272" cy="476126"/>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5972" rIns="35972" rtlCol="0" anchor="ctr"/>
          <a:lstStyle/>
          <a:p>
            <a:pPr algn="ctr" defTabSz="1006578"/>
            <a:r>
              <a:rPr lang="fi-FI" sz="1199" dirty="0">
                <a:solidFill>
                  <a:prstClr val="black"/>
                </a:solidFill>
                <a:latin typeface="Arial"/>
              </a:rPr>
              <a:t>Tuotteiden </a:t>
            </a:r>
            <a:r>
              <a:rPr lang="fi-FI" sz="1199" dirty="0" err="1">
                <a:solidFill>
                  <a:prstClr val="black"/>
                </a:solidFill>
                <a:latin typeface="Arial"/>
              </a:rPr>
              <a:t>CE-merkinnässä</a:t>
            </a:r>
            <a:r>
              <a:rPr lang="fi-FI" sz="1199" dirty="0">
                <a:solidFill>
                  <a:prstClr val="black"/>
                </a:solidFill>
                <a:latin typeface="Arial"/>
              </a:rPr>
              <a:t> ilmoitetut ominaisuudet</a:t>
            </a:r>
          </a:p>
        </p:txBody>
      </p:sp>
      <p:sp>
        <p:nvSpPr>
          <p:cNvPr id="55" name="Rectangle 54"/>
          <p:cNvSpPr/>
          <p:nvPr/>
        </p:nvSpPr>
        <p:spPr>
          <a:xfrm>
            <a:off x="9612074" y="2521664"/>
            <a:ext cx="2956235" cy="3115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6578"/>
            <a:r>
              <a:rPr lang="fi-FI" sz="1399" dirty="0">
                <a:solidFill>
                  <a:srgbClr val="FFFFFF"/>
                </a:solidFill>
                <a:latin typeface="Arial"/>
              </a:rPr>
              <a:t>Rakennustuotteiden </a:t>
            </a:r>
          </a:p>
          <a:p>
            <a:pPr algn="ctr" defTabSz="1006578"/>
            <a:r>
              <a:rPr lang="fi-FI" sz="1399" dirty="0" err="1">
                <a:solidFill>
                  <a:srgbClr val="FFFFFF"/>
                </a:solidFill>
                <a:latin typeface="Arial"/>
              </a:rPr>
              <a:t>CE-merkinnässä</a:t>
            </a:r>
            <a:r>
              <a:rPr lang="fi-FI" sz="1399" dirty="0">
                <a:solidFill>
                  <a:srgbClr val="FFFFFF"/>
                </a:solidFill>
                <a:latin typeface="Arial"/>
              </a:rPr>
              <a:t> ilmoitettavat ominaisuudet on valittu siten, että ne saavat aikaan rakennuskohteessa vaadittujen olennaisten ominaisuuksien syntymisen. Suunnittelijoilla tulisi olla riittävä käsitys miten hyviksi kukin ominaisuus tulee kohteeseen  suunnitella ja rakentaa. Ominaisuuksien muodostaminen kohteeseen on mahdollista vain tavoitteellisen ja ohjatun   suunnittelun perusteella.</a:t>
            </a:r>
          </a:p>
        </p:txBody>
      </p:sp>
      <p:sp>
        <p:nvSpPr>
          <p:cNvPr id="56" name="Rectangle 55"/>
          <p:cNvSpPr/>
          <p:nvPr/>
        </p:nvSpPr>
        <p:spPr>
          <a:xfrm>
            <a:off x="7856163" y="2521665"/>
            <a:ext cx="1604868" cy="476126"/>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r>
              <a:rPr lang="fi-FI" sz="1199" dirty="0" err="1">
                <a:solidFill>
                  <a:prstClr val="black"/>
                </a:solidFill>
                <a:latin typeface="Arial"/>
              </a:rPr>
              <a:t>CE-merkityt</a:t>
            </a:r>
            <a:r>
              <a:rPr lang="fi-FI" sz="1199" dirty="0">
                <a:solidFill>
                  <a:prstClr val="black"/>
                </a:solidFill>
                <a:latin typeface="Arial"/>
              </a:rPr>
              <a:t> </a:t>
            </a:r>
          </a:p>
          <a:p>
            <a:pPr algn="ctr" defTabSz="1006578"/>
            <a:r>
              <a:rPr lang="fi-FI" sz="1199" dirty="0">
                <a:solidFill>
                  <a:prstClr val="black"/>
                </a:solidFill>
                <a:latin typeface="Arial"/>
              </a:rPr>
              <a:t>rakennustuotteet</a:t>
            </a:r>
          </a:p>
        </p:txBody>
      </p:sp>
      <p:sp>
        <p:nvSpPr>
          <p:cNvPr id="16" name="Rectangle 15"/>
          <p:cNvSpPr/>
          <p:nvPr/>
        </p:nvSpPr>
        <p:spPr>
          <a:xfrm>
            <a:off x="924858" y="3973367"/>
            <a:ext cx="1048953" cy="304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6578"/>
            <a:r>
              <a:rPr lang="fi-FI" sz="1199" dirty="0">
                <a:solidFill>
                  <a:prstClr val="black"/>
                </a:solidFill>
                <a:latin typeface="Arial"/>
              </a:rPr>
              <a:t>Tavoiteltu taso</a:t>
            </a:r>
          </a:p>
        </p:txBody>
      </p:sp>
      <p:sp>
        <p:nvSpPr>
          <p:cNvPr id="59" name="Rectangle 58"/>
          <p:cNvSpPr/>
          <p:nvPr/>
        </p:nvSpPr>
        <p:spPr>
          <a:xfrm>
            <a:off x="9612074" y="5738897"/>
            <a:ext cx="2956235" cy="10939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6578"/>
            <a:r>
              <a:rPr lang="fi-FI" sz="1399" dirty="0">
                <a:solidFill>
                  <a:srgbClr val="FFFFFF"/>
                </a:solidFill>
                <a:latin typeface="Arial"/>
              </a:rPr>
              <a:t>Olennaisten ominaisuuksien muodostaminen kohteeseen on Suomessa lakisääteinen vaatimus, jonka tulisi ohjata suunnittelua ja rakentamista.</a:t>
            </a:r>
          </a:p>
        </p:txBody>
      </p:sp>
      <p:sp>
        <p:nvSpPr>
          <p:cNvPr id="18" name="Left Arrow 17"/>
          <p:cNvSpPr/>
          <p:nvPr/>
        </p:nvSpPr>
        <p:spPr>
          <a:xfrm>
            <a:off x="5271657" y="3529118"/>
            <a:ext cx="452604" cy="39932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61" name="Left Arrow 60"/>
          <p:cNvSpPr/>
          <p:nvPr/>
        </p:nvSpPr>
        <p:spPr>
          <a:xfrm>
            <a:off x="5284347" y="4747342"/>
            <a:ext cx="452604" cy="39932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62" name="Left Arrow 61"/>
          <p:cNvSpPr/>
          <p:nvPr/>
        </p:nvSpPr>
        <p:spPr>
          <a:xfrm>
            <a:off x="5297037" y="6113614"/>
            <a:ext cx="452604" cy="399329"/>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6578"/>
            <a:endParaRPr lang="fi-FI" sz="1981">
              <a:solidFill>
                <a:prstClr val="white"/>
              </a:solidFill>
              <a:latin typeface="Arial"/>
            </a:endParaRPr>
          </a:p>
        </p:txBody>
      </p:sp>
      <p:sp>
        <p:nvSpPr>
          <p:cNvPr id="17" name="Pentagon 16"/>
          <p:cNvSpPr/>
          <p:nvPr/>
        </p:nvSpPr>
        <p:spPr>
          <a:xfrm flipH="1">
            <a:off x="3925259" y="2521665"/>
            <a:ext cx="1798989" cy="476126"/>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6578"/>
            <a:r>
              <a:rPr lang="fi-FI" sz="1199" dirty="0">
                <a:solidFill>
                  <a:prstClr val="black"/>
                </a:solidFill>
                <a:latin typeface="Arial"/>
              </a:rPr>
              <a:t>Kohteen ominaisuudet muodostuvat</a:t>
            </a:r>
          </a:p>
        </p:txBody>
      </p:sp>
      <p:sp>
        <p:nvSpPr>
          <p:cNvPr id="20" name="Rectangle 19"/>
          <p:cNvSpPr/>
          <p:nvPr/>
        </p:nvSpPr>
        <p:spPr>
          <a:xfrm>
            <a:off x="5743400" y="5697380"/>
            <a:ext cx="2135913" cy="19780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6578"/>
            <a:r>
              <a:rPr lang="fi-FI" sz="1199" dirty="0">
                <a:solidFill>
                  <a:prstClr val="black"/>
                </a:solidFill>
                <a:latin typeface="Arial"/>
              </a:rPr>
              <a:t>Teräskokoonpano</a:t>
            </a:r>
          </a:p>
        </p:txBody>
      </p:sp>
    </p:spTree>
    <p:extLst>
      <p:ext uri="{BB962C8B-B14F-4D97-AF65-F5344CB8AC3E}">
        <p14:creationId xmlns:p14="http://schemas.microsoft.com/office/powerpoint/2010/main" val="293550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latshållare för bild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100" b="12100"/>
          <a:stretch>
            <a:fillRect/>
          </a:stretch>
        </p:blipFill>
        <p:spPr>
          <a:xfrm>
            <a:off x="-1" y="3026"/>
            <a:ext cx="13428663" cy="6786021"/>
          </a:xfrm>
        </p:spPr>
      </p:pic>
      <p:sp>
        <p:nvSpPr>
          <p:cNvPr id="20483" name="Title 9"/>
          <p:cNvSpPr>
            <a:spLocks noGrp="1"/>
          </p:cNvSpPr>
          <p:nvPr>
            <p:ph type="title"/>
          </p:nvPr>
        </p:nvSpPr>
        <p:spPr>
          <a:xfrm>
            <a:off x="5581288" y="3152118"/>
            <a:ext cx="12545659" cy="2080743"/>
          </a:xfrm>
        </p:spPr>
        <p:txBody>
          <a:bodyPr/>
          <a:lstStyle/>
          <a:p>
            <a:r>
              <a:rPr lang="en-US" altLang="fi-FI" smtClean="0"/>
              <a:t/>
            </a:r>
            <a:br>
              <a:rPr lang="en-US" altLang="fi-FI" smtClean="0"/>
            </a:br>
            <a:r>
              <a:rPr lang="en-US" altLang="fi-FI" smtClean="0"/>
              <a:t/>
            </a:r>
            <a:br>
              <a:rPr lang="en-US" altLang="fi-FI" smtClean="0"/>
            </a:br>
            <a:r>
              <a:rPr lang="en-US" altLang="fi-FI" smtClean="0"/>
              <a:t/>
            </a:r>
            <a:br>
              <a:rPr lang="en-US" altLang="fi-FI" smtClean="0"/>
            </a:br>
            <a:r>
              <a:rPr lang="en-US" altLang="fi-FI" smtClean="0"/>
              <a:t>Kiitos!</a:t>
            </a:r>
            <a:r>
              <a:rPr lang="sv-SE" altLang="fi-FI" smtClean="0"/>
              <a:t/>
            </a:r>
            <a:br>
              <a:rPr lang="sv-SE" altLang="fi-FI" smtClean="0"/>
            </a:br>
            <a:endParaRPr lang="sv-SE" altLang="fi-FI" smtClean="0"/>
          </a:p>
        </p:txBody>
      </p:sp>
      <p:sp>
        <p:nvSpPr>
          <p:cNvPr id="20484" name="Underrubrik 6"/>
          <p:cNvSpPr>
            <a:spLocks noGrp="1"/>
          </p:cNvSpPr>
          <p:nvPr>
            <p:ph type="subTitle" idx="1"/>
          </p:nvPr>
        </p:nvSpPr>
        <p:spPr>
          <a:xfrm>
            <a:off x="604989" y="4575416"/>
            <a:ext cx="7443466" cy="2115714"/>
          </a:xfrm>
        </p:spPr>
        <p:txBody>
          <a:bodyPr/>
          <a:lstStyle/>
          <a:p>
            <a:endParaRPr lang="en-US" altLang="fi-FI" sz="1762" i="1"/>
          </a:p>
          <a:p>
            <a:endParaRPr lang="en-US" altLang="fi-FI" sz="1762" i="1"/>
          </a:p>
          <a:p>
            <a:endParaRPr lang="en-US" altLang="fi-FI" i="1" smtClean="0"/>
          </a:p>
          <a:p>
            <a:endParaRPr lang="sv-SE" altLang="fi-FI" smtClean="0"/>
          </a:p>
        </p:txBody>
      </p:sp>
      <p:sp>
        <p:nvSpPr>
          <p:cNvPr id="5" name="Date Placeholder 3"/>
          <p:cNvSpPr>
            <a:spLocks noGrp="1"/>
          </p:cNvSpPr>
          <p:nvPr>
            <p:ph type="dt" sz="half" idx="4294967295"/>
          </p:nvPr>
        </p:nvSpPr>
        <p:spPr>
          <a:xfrm>
            <a:off x="1" y="5387955"/>
            <a:ext cx="13428662" cy="1148080"/>
          </a:xfrm>
          <a:prstGeom prst="rect">
            <a:avLst/>
          </a:prstGeom>
        </p:spPr>
        <p:txBody>
          <a:bodyPr/>
          <a:lstStyle/>
          <a:p>
            <a:pPr algn="ctr"/>
            <a:r>
              <a:rPr lang="fi-FI" sz="4000" b="0" noProof="1" smtClean="0">
                <a:solidFill>
                  <a:schemeClr val="tx2"/>
                </a:solidFill>
              </a:rPr>
              <a:t>Trust, Quality &amp;  Progress</a:t>
            </a:r>
            <a:endParaRPr lang="en-US" sz="4000" b="0" noProof="1">
              <a:solidFill>
                <a:schemeClr val="tx2"/>
              </a:solidFill>
            </a:endParaRPr>
          </a:p>
        </p:txBody>
      </p:sp>
    </p:spTree>
    <p:extLst>
      <p:ext uri="{BB962C8B-B14F-4D97-AF65-F5344CB8AC3E}">
        <p14:creationId xmlns:p14="http://schemas.microsoft.com/office/powerpoint/2010/main" val="359532893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15160"/>
            <a:ext cx="13428661" cy="684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Data 5"/>
          <p:cNvSpPr/>
          <p:nvPr/>
        </p:nvSpPr>
        <p:spPr>
          <a:xfrm>
            <a:off x="666750" y="-15160"/>
            <a:ext cx="11849100" cy="6873160"/>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 name="Title 1"/>
          <p:cNvSpPr>
            <a:spLocks noGrp="1"/>
          </p:cNvSpPr>
          <p:nvPr>
            <p:ph type="title"/>
          </p:nvPr>
        </p:nvSpPr>
        <p:spPr>
          <a:xfrm>
            <a:off x="3067050" y="271463"/>
            <a:ext cx="9368790" cy="1171083"/>
          </a:xfrm>
        </p:spPr>
        <p:txBody>
          <a:bodyPr/>
          <a:lstStyle/>
          <a:p>
            <a:r>
              <a:rPr lang="fi-FI" sz="3200" dirty="0" smtClean="0"/>
              <a:t>Uhka vai mahdollisuus </a:t>
            </a:r>
            <a:r>
              <a:rPr lang="fi-FI" sz="3200" dirty="0" err="1" smtClean="0"/>
              <a:t>RIAlaisille</a:t>
            </a:r>
            <a:r>
              <a:rPr lang="fi-FI" sz="3200" dirty="0" smtClean="0"/>
              <a:t/>
            </a:r>
            <a:br>
              <a:rPr lang="fi-FI" sz="3200" dirty="0" smtClean="0"/>
            </a:br>
            <a:r>
              <a:rPr lang="fi-FI" sz="1800" dirty="0" smtClean="0"/>
              <a:t>-Pasi Timo</a:t>
            </a:r>
            <a:endParaRPr lang="fi-FI" sz="1800" dirty="0"/>
          </a:p>
        </p:txBody>
      </p:sp>
      <p:sp>
        <p:nvSpPr>
          <p:cNvPr id="3" name="Slide Number Placeholder 2"/>
          <p:cNvSpPr>
            <a:spLocks noGrp="1"/>
          </p:cNvSpPr>
          <p:nvPr>
            <p:ph type="sldNum" sz="quarter" idx="16"/>
          </p:nvPr>
        </p:nvSpPr>
        <p:spPr/>
        <p:txBody>
          <a:bodyPr/>
          <a:lstStyle/>
          <a:p>
            <a:fld id="{76304153-AB0A-48EF-9773-766B89829996}" type="slidenum">
              <a:rPr lang="en-US" noProof="1" smtClean="0"/>
              <a:pPr/>
              <a:t>2</a:t>
            </a:fld>
            <a:endParaRPr lang="en-US" noProof="1"/>
          </a:p>
        </p:txBody>
      </p:sp>
      <p:sp>
        <p:nvSpPr>
          <p:cNvPr id="4" name="Content Placeholder 3"/>
          <p:cNvSpPr>
            <a:spLocks noGrp="1"/>
          </p:cNvSpPr>
          <p:nvPr>
            <p:ph sz="quarter" idx="17"/>
          </p:nvPr>
        </p:nvSpPr>
        <p:spPr>
          <a:xfrm>
            <a:off x="2743200" y="1474621"/>
            <a:ext cx="8153400" cy="5113379"/>
          </a:xfrm>
        </p:spPr>
        <p:txBody>
          <a:bodyPr/>
          <a:lstStyle/>
          <a:p>
            <a:pPr marL="0" indent="0">
              <a:buNone/>
            </a:pPr>
            <a:r>
              <a:rPr lang="fi-FI" dirty="0" smtClean="0"/>
              <a:t>TOPTEN–yhteistyö</a:t>
            </a:r>
          </a:p>
          <a:p>
            <a:pPr marL="0" indent="0">
              <a:buNone/>
            </a:pPr>
            <a:endParaRPr lang="fi-FI" b="0" dirty="0"/>
          </a:p>
          <a:p>
            <a:pPr marL="0" indent="0">
              <a:buNone/>
            </a:pPr>
            <a:r>
              <a:rPr lang="fi-FI" sz="2000" b="0" dirty="0"/>
              <a:t>Sujuvoittavat yhtenäiset käytännöt</a:t>
            </a:r>
          </a:p>
          <a:p>
            <a:endParaRPr lang="fi-FI" sz="2000" b="0" dirty="0"/>
          </a:p>
          <a:p>
            <a:pPr marL="0" indent="0">
              <a:buNone/>
            </a:pPr>
            <a:r>
              <a:rPr lang="fi-FI" sz="2000" b="0" dirty="0"/>
              <a:t>Yhtenäisissä TOPTEN -käytännöissä mukana tällä </a:t>
            </a:r>
            <a:r>
              <a:rPr lang="fi-FI" sz="2000" b="0" dirty="0" smtClean="0"/>
              <a:t>hetkellä:</a:t>
            </a:r>
          </a:p>
          <a:p>
            <a:pPr marL="0" indent="0">
              <a:buNone/>
            </a:pPr>
            <a:r>
              <a:rPr lang="fi-FI" sz="2000" b="0" dirty="0" smtClean="0"/>
              <a:t> </a:t>
            </a:r>
            <a:endParaRPr lang="fi-FI" sz="2000" b="0" dirty="0"/>
          </a:p>
          <a:p>
            <a:r>
              <a:rPr lang="fi-FI" sz="2000" b="0" dirty="0"/>
              <a:t>Helsinki, Espoo, Tampere, Vantaa, Oulu, Turku, Jyväskylä, Lahti, Kuopio, Pori, Kouvola, Joensuu, Lappeenranta, Vaasa, Lohja, </a:t>
            </a:r>
            <a:r>
              <a:rPr lang="fi-FI" sz="2000" b="0" dirty="0" smtClean="0"/>
              <a:t>Kauniainen, Naantali</a:t>
            </a:r>
            <a:r>
              <a:rPr lang="fi-FI" sz="2000" b="0" dirty="0"/>
              <a:t>, Kaarina, Masku, Tuusula</a:t>
            </a:r>
          </a:p>
          <a:p>
            <a:endParaRPr lang="fi-FI" sz="2000" b="0" dirty="0"/>
          </a:p>
          <a:p>
            <a:pPr marL="0" indent="0">
              <a:buNone/>
            </a:pPr>
            <a:r>
              <a:rPr lang="fi-FI" sz="2000" b="0" dirty="0"/>
              <a:t>sekä yhteistyössä </a:t>
            </a:r>
            <a:r>
              <a:rPr lang="fi-FI" sz="2000" b="0" dirty="0" smtClean="0"/>
              <a:t>mukana</a:t>
            </a:r>
          </a:p>
          <a:p>
            <a:pPr marL="0" indent="0">
              <a:buNone/>
            </a:pPr>
            <a:endParaRPr lang="fi-FI" sz="2000" b="0" dirty="0"/>
          </a:p>
          <a:p>
            <a:r>
              <a:rPr lang="fi-FI" sz="2000" b="0" dirty="0"/>
              <a:t>Rakennusteollisuus RT ry, Puutuoteteollisuus </a:t>
            </a:r>
            <a:r>
              <a:rPr lang="fi-FI" sz="2000" b="0" dirty="0" smtClean="0"/>
              <a:t>ry, SKOL </a:t>
            </a:r>
            <a:r>
              <a:rPr lang="fi-FI" sz="2000" b="0" dirty="0"/>
              <a:t>ry, ATL, RAKLI ry, RALA ry, </a:t>
            </a:r>
            <a:r>
              <a:rPr lang="fi-FI" sz="2000" b="0" dirty="0" smtClean="0"/>
              <a:t>Pelastuslaitokset</a:t>
            </a:r>
          </a:p>
          <a:p>
            <a:endParaRPr lang="fi-FI" sz="2000" b="0" dirty="0"/>
          </a:p>
          <a:p>
            <a:pPr marL="0" indent="0">
              <a:buNone/>
            </a:pPr>
            <a:r>
              <a:rPr lang="fi-FI" sz="2000" b="0" dirty="0"/>
              <a:t>Yhtenäiset käytännöt ja mukana olevat kaupungit </a:t>
            </a:r>
            <a:r>
              <a:rPr lang="fi-FI" sz="2000" b="0" dirty="0" smtClean="0"/>
              <a:t>julkaistaan www.pksrava.fi </a:t>
            </a:r>
            <a:r>
              <a:rPr lang="fi-FI" sz="2000" b="0" dirty="0"/>
              <a:t>-sivustolla</a:t>
            </a:r>
          </a:p>
        </p:txBody>
      </p:sp>
    </p:spTree>
    <p:extLst>
      <p:ext uri="{BB962C8B-B14F-4D97-AF65-F5344CB8AC3E}">
        <p14:creationId xmlns:p14="http://schemas.microsoft.com/office/powerpoint/2010/main" val="737449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15160"/>
            <a:ext cx="13428661" cy="684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Data 5"/>
          <p:cNvSpPr/>
          <p:nvPr/>
        </p:nvSpPr>
        <p:spPr>
          <a:xfrm>
            <a:off x="647700" y="-15160"/>
            <a:ext cx="11639550" cy="6873160"/>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 name="Title 1"/>
          <p:cNvSpPr>
            <a:spLocks noGrp="1"/>
          </p:cNvSpPr>
          <p:nvPr>
            <p:ph type="title"/>
          </p:nvPr>
        </p:nvSpPr>
        <p:spPr>
          <a:xfrm>
            <a:off x="3067050" y="271463"/>
            <a:ext cx="8965172" cy="1385887"/>
          </a:xfrm>
        </p:spPr>
        <p:txBody>
          <a:bodyPr/>
          <a:lstStyle/>
          <a:p>
            <a:r>
              <a:rPr lang="fi-FI" sz="3200" dirty="0"/>
              <a:t>M</a:t>
            </a:r>
            <a:r>
              <a:rPr lang="fi-FI" sz="3200" dirty="0" smtClean="0"/>
              <a:t>ahdollisuus rakennetulle ympäristölle</a:t>
            </a:r>
            <a:endParaRPr lang="fi-FI" sz="3200" dirty="0"/>
          </a:p>
        </p:txBody>
      </p:sp>
      <p:sp>
        <p:nvSpPr>
          <p:cNvPr id="3" name="Slide Number Placeholder 2"/>
          <p:cNvSpPr>
            <a:spLocks noGrp="1"/>
          </p:cNvSpPr>
          <p:nvPr>
            <p:ph type="sldNum" sz="quarter" idx="16"/>
          </p:nvPr>
        </p:nvSpPr>
        <p:spPr/>
        <p:txBody>
          <a:bodyPr/>
          <a:lstStyle/>
          <a:p>
            <a:fld id="{76304153-AB0A-48EF-9773-766B89829996}" type="slidenum">
              <a:rPr lang="en-US" noProof="1" smtClean="0"/>
              <a:pPr/>
              <a:t>3</a:t>
            </a:fld>
            <a:endParaRPr lang="en-US" noProof="1"/>
          </a:p>
        </p:txBody>
      </p:sp>
      <p:sp>
        <p:nvSpPr>
          <p:cNvPr id="4" name="Content Placeholder 3"/>
          <p:cNvSpPr>
            <a:spLocks noGrp="1"/>
          </p:cNvSpPr>
          <p:nvPr>
            <p:ph sz="quarter" idx="17"/>
          </p:nvPr>
        </p:nvSpPr>
        <p:spPr>
          <a:xfrm>
            <a:off x="2819400" y="2190750"/>
            <a:ext cx="8039100" cy="4397250"/>
          </a:xfrm>
        </p:spPr>
        <p:txBody>
          <a:bodyPr/>
          <a:lstStyle/>
          <a:p>
            <a:pPr marL="0" indent="0">
              <a:buNone/>
            </a:pPr>
            <a:r>
              <a:rPr lang="fi-FI" dirty="0" smtClean="0"/>
              <a:t>TOPTEN–yhteistyö voisi olla?</a:t>
            </a:r>
            <a:endParaRPr lang="fi-FI" dirty="0"/>
          </a:p>
          <a:p>
            <a:pPr marL="0" indent="0">
              <a:buNone/>
            </a:pPr>
            <a:endParaRPr lang="fi-FI" b="0" dirty="0"/>
          </a:p>
          <a:p>
            <a:pPr>
              <a:buFont typeface="Symbol" panose="05050102010706020507" pitchFamily="18" charset="2"/>
              <a:buChar char=""/>
            </a:pPr>
            <a:r>
              <a:rPr lang="fi-FI" b="0" dirty="0"/>
              <a:t>Sujuvoittavat yhtenäiset käytännöt</a:t>
            </a:r>
          </a:p>
          <a:p>
            <a:pPr>
              <a:buFont typeface="Symbol" panose="05050102010706020507" pitchFamily="18" charset="2"/>
              <a:buChar char=""/>
            </a:pPr>
            <a:r>
              <a:rPr lang="fi-FI" b="0" dirty="0"/>
              <a:t>Enemmän kuntia mukaan hyviin yhteisiin </a:t>
            </a:r>
            <a:r>
              <a:rPr lang="fi-FI" b="0" dirty="0" smtClean="0"/>
              <a:t>käytäntöihin</a:t>
            </a:r>
          </a:p>
          <a:p>
            <a:pPr>
              <a:buFont typeface="Symbol" panose="05050102010706020507" pitchFamily="18" charset="2"/>
              <a:buChar char=""/>
            </a:pPr>
            <a:r>
              <a:rPr lang="fi-FI" b="0" dirty="0" smtClean="0"/>
              <a:t>Selkeät </a:t>
            </a:r>
            <a:r>
              <a:rPr lang="fi-FI" b="0" dirty="0"/>
              <a:t>yhdenmukaiset ohjeet ja TOP TEN –kortit</a:t>
            </a:r>
          </a:p>
          <a:p>
            <a:pPr>
              <a:buFont typeface="Symbol" panose="05050102010706020507" pitchFamily="18" charset="2"/>
              <a:buChar char=""/>
            </a:pPr>
            <a:r>
              <a:rPr lang="fi-FI" b="0" dirty="0"/>
              <a:t>Ei erillisiä kuntakohtaisia lisäyksiä</a:t>
            </a:r>
          </a:p>
          <a:p>
            <a:pPr>
              <a:buFont typeface="Symbol" panose="05050102010706020507" pitchFamily="18" charset="2"/>
              <a:buChar char=""/>
            </a:pPr>
            <a:r>
              <a:rPr lang="fi-FI" b="0" dirty="0"/>
              <a:t>Oma ylätason ohjeistus ja omat sivut TOP TEN –käytännöille epäselvyyksien välttämiseksi</a:t>
            </a:r>
          </a:p>
          <a:p>
            <a:pPr>
              <a:buFont typeface="Symbol" panose="05050102010706020507" pitchFamily="18" charset="2"/>
              <a:buChar char=""/>
            </a:pPr>
            <a:r>
              <a:rPr lang="fi-FI" b="0" dirty="0" smtClean="0"/>
              <a:t>Riittävä </a:t>
            </a:r>
            <a:r>
              <a:rPr lang="fi-FI" b="0" dirty="0"/>
              <a:t>viestintä ja </a:t>
            </a:r>
            <a:r>
              <a:rPr lang="fi-FI" b="0" dirty="0" smtClean="0"/>
              <a:t>koulutus TOP TEN -käytännöistä</a:t>
            </a:r>
            <a:endParaRPr lang="fi-FI" b="0" dirty="0"/>
          </a:p>
        </p:txBody>
      </p:sp>
    </p:spTree>
    <p:extLst>
      <p:ext uri="{BB962C8B-B14F-4D97-AF65-F5344CB8AC3E}">
        <p14:creationId xmlns:p14="http://schemas.microsoft.com/office/powerpoint/2010/main" val="1876688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15160"/>
            <a:ext cx="13428661" cy="684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Data 5"/>
          <p:cNvSpPr/>
          <p:nvPr/>
        </p:nvSpPr>
        <p:spPr>
          <a:xfrm>
            <a:off x="810000" y="-15160"/>
            <a:ext cx="11362950" cy="6873160"/>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 name="Title 1"/>
          <p:cNvSpPr>
            <a:spLocks noGrp="1"/>
          </p:cNvSpPr>
          <p:nvPr>
            <p:ph type="title"/>
          </p:nvPr>
        </p:nvSpPr>
        <p:spPr>
          <a:xfrm>
            <a:off x="3067050" y="271463"/>
            <a:ext cx="8965172" cy="1023937"/>
          </a:xfrm>
        </p:spPr>
        <p:txBody>
          <a:bodyPr/>
          <a:lstStyle/>
          <a:p>
            <a:r>
              <a:rPr lang="fi-FI" sz="3200" dirty="0" smtClean="0"/>
              <a:t>Haaste rakennetulle ympäristölle</a:t>
            </a:r>
            <a:endParaRPr lang="fi-FI" sz="3200" dirty="0"/>
          </a:p>
        </p:txBody>
      </p:sp>
      <p:sp>
        <p:nvSpPr>
          <p:cNvPr id="3" name="Slide Number Placeholder 2"/>
          <p:cNvSpPr>
            <a:spLocks noGrp="1"/>
          </p:cNvSpPr>
          <p:nvPr>
            <p:ph type="sldNum" sz="quarter" idx="16"/>
          </p:nvPr>
        </p:nvSpPr>
        <p:spPr/>
        <p:txBody>
          <a:bodyPr/>
          <a:lstStyle/>
          <a:p>
            <a:fld id="{76304153-AB0A-48EF-9773-766B89829996}" type="slidenum">
              <a:rPr lang="en-US" noProof="1" smtClean="0"/>
              <a:pPr/>
              <a:t>4</a:t>
            </a:fld>
            <a:endParaRPr lang="en-US" noProof="1"/>
          </a:p>
        </p:txBody>
      </p:sp>
      <p:sp>
        <p:nvSpPr>
          <p:cNvPr id="4" name="Content Placeholder 3"/>
          <p:cNvSpPr>
            <a:spLocks noGrp="1"/>
          </p:cNvSpPr>
          <p:nvPr>
            <p:ph sz="quarter" idx="17"/>
          </p:nvPr>
        </p:nvSpPr>
        <p:spPr>
          <a:xfrm>
            <a:off x="2819400" y="1943973"/>
            <a:ext cx="7315200" cy="4644027"/>
          </a:xfrm>
        </p:spPr>
        <p:txBody>
          <a:bodyPr/>
          <a:lstStyle/>
          <a:p>
            <a:pPr marL="0" indent="0">
              <a:buNone/>
            </a:pPr>
            <a:r>
              <a:rPr lang="fi-FI" dirty="0" smtClean="0"/>
              <a:t>TOPTEN–yhteistyö voisi olla myös</a:t>
            </a:r>
            <a:endParaRPr lang="fi-FI" dirty="0"/>
          </a:p>
          <a:p>
            <a:pPr marL="0" indent="0">
              <a:buNone/>
            </a:pPr>
            <a:endParaRPr lang="fi-FI" dirty="0"/>
          </a:p>
          <a:p>
            <a:pPr>
              <a:buFont typeface="Symbol" panose="05050102010706020507" pitchFamily="18" charset="2"/>
              <a:buChar char="-"/>
            </a:pPr>
            <a:r>
              <a:rPr lang="fi-FI" b="0" dirty="0"/>
              <a:t>Yhtenäisten käytäntöjen erilaiset tulkinnat</a:t>
            </a:r>
          </a:p>
          <a:p>
            <a:pPr>
              <a:buFont typeface="Symbol" panose="05050102010706020507" pitchFamily="18" charset="2"/>
              <a:buChar char="-"/>
            </a:pPr>
            <a:r>
              <a:rPr lang="fi-FI" b="0" dirty="0"/>
              <a:t>Kelpoisuuden toteaminen kuntakohtaista</a:t>
            </a:r>
          </a:p>
          <a:p>
            <a:pPr>
              <a:buFont typeface="Symbol" panose="05050102010706020507" pitchFamily="18" charset="2"/>
              <a:buChar char="-"/>
            </a:pPr>
            <a:r>
              <a:rPr lang="fi-FI" b="0" dirty="0"/>
              <a:t>Korttien määrä kasvaa ja lisäksi epäselvyyttä aiheuttavat omat tulkinnat</a:t>
            </a:r>
          </a:p>
          <a:p>
            <a:pPr>
              <a:buFont typeface="Symbol" panose="05050102010706020507" pitchFamily="18" charset="2"/>
              <a:buChar char="-"/>
            </a:pPr>
            <a:r>
              <a:rPr lang="fi-FI" b="0" dirty="0"/>
              <a:t>Osa korteista TOP TEN –kortteja, osa PKS- tai kuntakohtaisia</a:t>
            </a:r>
          </a:p>
          <a:p>
            <a:pPr>
              <a:buFont typeface="Symbol" panose="05050102010706020507" pitchFamily="18" charset="2"/>
              <a:buChar char="-"/>
            </a:pPr>
            <a:r>
              <a:rPr lang="fi-FI" b="0" dirty="0"/>
              <a:t>Kuntakohtaiset lisäykset lisäävät mahdollisuuksia erilaisiin tulkintoihin</a:t>
            </a:r>
          </a:p>
          <a:p>
            <a:pPr>
              <a:buFont typeface="Symbol" panose="05050102010706020507" pitchFamily="18" charset="2"/>
              <a:buChar char="-"/>
            </a:pPr>
            <a:r>
              <a:rPr lang="fi-FI" b="0" dirty="0"/>
              <a:t>TOP TEN –käytännöt </a:t>
            </a:r>
            <a:r>
              <a:rPr lang="fi-FI" b="0" dirty="0" err="1"/>
              <a:t>PKSRava:n</a:t>
            </a:r>
            <a:r>
              <a:rPr lang="fi-FI" b="0" dirty="0"/>
              <a:t> sivuilla, epäselvyyksien ja tulkintojen mahdollisuus kasvaa</a:t>
            </a:r>
          </a:p>
        </p:txBody>
      </p:sp>
    </p:spTree>
    <p:extLst>
      <p:ext uri="{BB962C8B-B14F-4D97-AF65-F5344CB8AC3E}">
        <p14:creationId xmlns:p14="http://schemas.microsoft.com/office/powerpoint/2010/main" val="3979174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72"/>
            <a:ext cx="13428663" cy="701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Data 5"/>
          <p:cNvSpPr/>
          <p:nvPr/>
        </p:nvSpPr>
        <p:spPr>
          <a:xfrm>
            <a:off x="449999" y="-15160"/>
            <a:ext cx="12618301" cy="6873160"/>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 name="Title 1"/>
          <p:cNvSpPr>
            <a:spLocks noGrp="1"/>
          </p:cNvSpPr>
          <p:nvPr>
            <p:ph type="title"/>
          </p:nvPr>
        </p:nvSpPr>
        <p:spPr>
          <a:xfrm>
            <a:off x="3067050" y="271464"/>
            <a:ext cx="8965172" cy="1119800"/>
          </a:xfrm>
        </p:spPr>
        <p:txBody>
          <a:bodyPr/>
          <a:lstStyle/>
          <a:p>
            <a:r>
              <a:rPr lang="fi-FI" sz="1800" dirty="0"/>
              <a:t>Pasi Timo:</a:t>
            </a:r>
          </a:p>
        </p:txBody>
      </p:sp>
      <p:sp>
        <p:nvSpPr>
          <p:cNvPr id="3" name="Slide Number Placeholder 2"/>
          <p:cNvSpPr>
            <a:spLocks noGrp="1"/>
          </p:cNvSpPr>
          <p:nvPr>
            <p:ph type="sldNum" sz="quarter" idx="16"/>
          </p:nvPr>
        </p:nvSpPr>
        <p:spPr/>
        <p:txBody>
          <a:bodyPr/>
          <a:lstStyle/>
          <a:p>
            <a:fld id="{76304153-AB0A-48EF-9773-766B89829996}" type="slidenum">
              <a:rPr lang="en-US" noProof="1" smtClean="0"/>
              <a:pPr/>
              <a:t>5</a:t>
            </a:fld>
            <a:endParaRPr lang="en-US" noProof="1"/>
          </a:p>
        </p:txBody>
      </p:sp>
      <p:sp>
        <p:nvSpPr>
          <p:cNvPr id="4" name="Content Placeholder 3"/>
          <p:cNvSpPr>
            <a:spLocks noGrp="1"/>
          </p:cNvSpPr>
          <p:nvPr>
            <p:ph sz="quarter" idx="17"/>
          </p:nvPr>
        </p:nvSpPr>
        <p:spPr>
          <a:xfrm>
            <a:off x="2819400" y="1524000"/>
            <a:ext cx="8039100" cy="5064000"/>
          </a:xfrm>
        </p:spPr>
        <p:txBody>
          <a:bodyPr/>
          <a:lstStyle/>
          <a:p>
            <a:pPr marL="0" lvl="0" indent="0" defTabSz="457200">
              <a:spcAft>
                <a:spcPts val="1200"/>
              </a:spcAft>
              <a:buClrTx/>
              <a:buSzTx/>
              <a:buNone/>
            </a:pPr>
            <a:r>
              <a:rPr lang="fi-FI" sz="4800" dirty="0">
                <a:solidFill>
                  <a:srgbClr val="F79646">
                    <a:lumMod val="75000"/>
                  </a:srgbClr>
                </a:solidFill>
                <a:latin typeface="Calibri"/>
              </a:rPr>
              <a:t>Yhteistyön keskeiset </a:t>
            </a:r>
            <a:r>
              <a:rPr lang="fi-FI" sz="4800" dirty="0" smtClean="0">
                <a:solidFill>
                  <a:srgbClr val="F79646">
                    <a:lumMod val="75000"/>
                  </a:srgbClr>
                </a:solidFill>
                <a:latin typeface="Calibri"/>
              </a:rPr>
              <a:t>teemat</a:t>
            </a:r>
          </a:p>
          <a:p>
            <a:pPr marL="0" lvl="0" indent="0" defTabSz="457200">
              <a:spcAft>
                <a:spcPts val="1200"/>
              </a:spcAft>
              <a:buClrTx/>
              <a:buSzTx/>
              <a:buNone/>
            </a:pPr>
            <a:endParaRPr lang="fi-FI" sz="3600" dirty="0">
              <a:solidFill>
                <a:srgbClr val="F79646">
                  <a:lumMod val="75000"/>
                </a:srgbClr>
              </a:solidFill>
              <a:latin typeface="Calibri"/>
            </a:endParaRPr>
          </a:p>
          <a:p>
            <a:pPr lvl="0" indent="-720000" defTabSz="457200">
              <a:spcAft>
                <a:spcPts val="1200"/>
              </a:spcAft>
              <a:buClrTx/>
              <a:buSzTx/>
              <a:buFont typeface="+mj-lt"/>
              <a:buAutoNum type="arabicPeriod"/>
            </a:pPr>
            <a:r>
              <a:rPr lang="fi-FI" sz="3600" dirty="0">
                <a:solidFill>
                  <a:srgbClr val="000000"/>
                </a:solidFill>
                <a:latin typeface="Calibri"/>
              </a:rPr>
              <a:t>Rakentamisprosessin </a:t>
            </a:r>
            <a:r>
              <a:rPr lang="fi-FI" sz="3600" dirty="0" smtClean="0">
                <a:solidFill>
                  <a:srgbClr val="000000"/>
                </a:solidFill>
                <a:latin typeface="Calibri"/>
              </a:rPr>
              <a:t>sujuvoittaminen</a:t>
            </a:r>
            <a:endParaRPr lang="fi-FI" sz="3600" dirty="0">
              <a:solidFill>
                <a:srgbClr val="000000"/>
              </a:solidFill>
              <a:latin typeface="Calibri"/>
            </a:endParaRPr>
          </a:p>
          <a:p>
            <a:pPr lvl="0" indent="-720000" defTabSz="457200">
              <a:spcAft>
                <a:spcPts val="1200"/>
              </a:spcAft>
              <a:buClrTx/>
              <a:buSzTx/>
              <a:buFont typeface="+mj-lt"/>
              <a:buAutoNum type="arabicPeriod"/>
            </a:pPr>
            <a:r>
              <a:rPr lang="fi-FI" sz="3600" dirty="0">
                <a:solidFill>
                  <a:srgbClr val="000000"/>
                </a:solidFill>
                <a:latin typeface="Calibri"/>
              </a:rPr>
              <a:t>Hyvän rakentamistavan </a:t>
            </a:r>
            <a:r>
              <a:rPr lang="fi-FI" sz="3600" dirty="0" smtClean="0">
                <a:solidFill>
                  <a:srgbClr val="000000"/>
                </a:solidFill>
                <a:latin typeface="Calibri"/>
              </a:rPr>
              <a:t>edistäminen</a:t>
            </a:r>
            <a:endParaRPr lang="fi-FI" sz="3600" dirty="0">
              <a:solidFill>
                <a:srgbClr val="000000"/>
              </a:solidFill>
              <a:latin typeface="Calibri"/>
            </a:endParaRPr>
          </a:p>
          <a:p>
            <a:pPr lvl="0" indent="-720000" defTabSz="457200">
              <a:spcAft>
                <a:spcPts val="1200"/>
              </a:spcAft>
              <a:buClrTx/>
              <a:buSzTx/>
              <a:buFont typeface="+mj-lt"/>
              <a:buAutoNum type="arabicPeriod"/>
            </a:pPr>
            <a:r>
              <a:rPr lang="fi-FI" sz="3600" dirty="0">
                <a:solidFill>
                  <a:srgbClr val="000000"/>
                </a:solidFill>
                <a:latin typeface="Calibri"/>
              </a:rPr>
              <a:t>Virheiden ennalta </a:t>
            </a:r>
            <a:r>
              <a:rPr lang="fi-FI" sz="3600" dirty="0" smtClean="0">
                <a:solidFill>
                  <a:srgbClr val="000000"/>
                </a:solidFill>
                <a:latin typeface="Calibri"/>
              </a:rPr>
              <a:t>ehkäisy</a:t>
            </a:r>
            <a:endParaRPr lang="fi-FI" sz="3600" dirty="0">
              <a:solidFill>
                <a:srgbClr val="000000"/>
              </a:solidFill>
              <a:latin typeface="Calibri"/>
            </a:endParaRPr>
          </a:p>
          <a:p>
            <a:pPr lvl="0" indent="-720000" defTabSz="457200">
              <a:spcAft>
                <a:spcPts val="1200"/>
              </a:spcAft>
              <a:buClrTx/>
              <a:buSzTx/>
              <a:buFont typeface="+mj-lt"/>
              <a:buAutoNum type="arabicPeriod"/>
            </a:pPr>
            <a:r>
              <a:rPr lang="fi-FI" sz="3600" dirty="0">
                <a:solidFill>
                  <a:srgbClr val="000000"/>
                </a:solidFill>
                <a:latin typeface="Calibri"/>
              </a:rPr>
              <a:t>Osaamisen ja tiedon </a:t>
            </a:r>
            <a:r>
              <a:rPr lang="fi-FI" sz="3600" dirty="0" smtClean="0">
                <a:solidFill>
                  <a:srgbClr val="000000"/>
                </a:solidFill>
                <a:latin typeface="Calibri"/>
              </a:rPr>
              <a:t>jakaminen</a:t>
            </a:r>
            <a:endParaRPr lang="fi-FI" sz="3600" dirty="0">
              <a:solidFill>
                <a:srgbClr val="000000"/>
              </a:solidFill>
              <a:latin typeface="Calibri"/>
            </a:endParaRPr>
          </a:p>
        </p:txBody>
      </p:sp>
    </p:spTree>
    <p:extLst>
      <p:ext uri="{BB962C8B-B14F-4D97-AF65-F5344CB8AC3E}">
        <p14:creationId xmlns:p14="http://schemas.microsoft.com/office/powerpoint/2010/main" val="2942948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72"/>
            <a:ext cx="13428663" cy="701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Data 5"/>
          <p:cNvSpPr/>
          <p:nvPr/>
        </p:nvSpPr>
        <p:spPr>
          <a:xfrm>
            <a:off x="449999" y="-15160"/>
            <a:ext cx="12618301" cy="6873160"/>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 name="Title 1"/>
          <p:cNvSpPr>
            <a:spLocks noGrp="1"/>
          </p:cNvSpPr>
          <p:nvPr>
            <p:ph type="title"/>
          </p:nvPr>
        </p:nvSpPr>
        <p:spPr>
          <a:xfrm>
            <a:off x="3067050" y="271463"/>
            <a:ext cx="8965172" cy="714057"/>
          </a:xfrm>
        </p:spPr>
        <p:txBody>
          <a:bodyPr/>
          <a:lstStyle/>
          <a:p>
            <a:r>
              <a:rPr lang="fi-FI" sz="3200" dirty="0"/>
              <a:t>M</a:t>
            </a:r>
            <a:r>
              <a:rPr lang="fi-FI" sz="3200" dirty="0" smtClean="0"/>
              <a:t>ahdollisuus rakennetulle ympäristölle</a:t>
            </a:r>
            <a:endParaRPr lang="fi-FI" sz="3200" dirty="0"/>
          </a:p>
        </p:txBody>
      </p:sp>
      <p:sp>
        <p:nvSpPr>
          <p:cNvPr id="3" name="Slide Number Placeholder 2"/>
          <p:cNvSpPr>
            <a:spLocks noGrp="1"/>
          </p:cNvSpPr>
          <p:nvPr>
            <p:ph type="sldNum" sz="quarter" idx="16"/>
          </p:nvPr>
        </p:nvSpPr>
        <p:spPr/>
        <p:txBody>
          <a:bodyPr/>
          <a:lstStyle/>
          <a:p>
            <a:fld id="{76304153-AB0A-48EF-9773-766B89829996}" type="slidenum">
              <a:rPr lang="en-US" noProof="1" smtClean="0"/>
              <a:pPr/>
              <a:t>6</a:t>
            </a:fld>
            <a:endParaRPr lang="en-US" noProof="1"/>
          </a:p>
        </p:txBody>
      </p:sp>
      <p:sp>
        <p:nvSpPr>
          <p:cNvPr id="4" name="Content Placeholder 3"/>
          <p:cNvSpPr>
            <a:spLocks noGrp="1"/>
          </p:cNvSpPr>
          <p:nvPr>
            <p:ph sz="quarter" idx="17"/>
          </p:nvPr>
        </p:nvSpPr>
        <p:spPr>
          <a:xfrm>
            <a:off x="2819400" y="1272143"/>
            <a:ext cx="8039100" cy="5315857"/>
          </a:xfrm>
        </p:spPr>
        <p:txBody>
          <a:bodyPr/>
          <a:lstStyle/>
          <a:p>
            <a:pPr marL="0" lvl="0" indent="0" defTabSz="457200">
              <a:spcAft>
                <a:spcPts val="1200"/>
              </a:spcAft>
              <a:buClrTx/>
              <a:buSzTx/>
              <a:buNone/>
            </a:pPr>
            <a:r>
              <a:rPr lang="fi-FI" sz="3600" dirty="0" smtClean="0">
                <a:solidFill>
                  <a:srgbClr val="000000"/>
                </a:solidFill>
                <a:latin typeface="Calibri"/>
              </a:rPr>
              <a:t>Rakentamisprosessin sujuvoittaminen</a:t>
            </a:r>
          </a:p>
          <a:p>
            <a:pPr lvl="3" indent="-720000" defTabSz="457200">
              <a:spcAft>
                <a:spcPts val="1200"/>
              </a:spcAft>
              <a:buSzTx/>
              <a:buFont typeface="+mj-lt"/>
              <a:buAutoNum type="arabicPeriod"/>
            </a:pPr>
            <a:r>
              <a:rPr lang="fi-FI" sz="3200" dirty="0" smtClean="0">
                <a:solidFill>
                  <a:srgbClr val="000000"/>
                </a:solidFill>
                <a:latin typeface="Calibri"/>
              </a:rPr>
              <a:t>Selkeä ohjeistus ja yhteiset tulkinnat</a:t>
            </a:r>
          </a:p>
          <a:p>
            <a:pPr lvl="3" indent="-720000" defTabSz="457200">
              <a:spcAft>
                <a:spcPts val="1200"/>
              </a:spcAft>
              <a:buSzTx/>
              <a:buFont typeface="+mj-lt"/>
              <a:buAutoNum type="arabicPeriod"/>
            </a:pPr>
            <a:r>
              <a:rPr lang="fi-FI" sz="3200" dirty="0" smtClean="0">
                <a:solidFill>
                  <a:srgbClr val="000000"/>
                </a:solidFill>
                <a:latin typeface="Calibri"/>
              </a:rPr>
              <a:t>Laatuvaatimukset tiedossa jo lupavaiheessa</a:t>
            </a:r>
          </a:p>
          <a:p>
            <a:pPr lvl="3" indent="-720000" defTabSz="457200">
              <a:spcAft>
                <a:spcPts val="1200"/>
              </a:spcAft>
              <a:buSzTx/>
              <a:buFont typeface="+mj-lt"/>
              <a:buAutoNum type="arabicPeriod"/>
            </a:pPr>
            <a:r>
              <a:rPr lang="fi-FI" sz="3200" dirty="0" smtClean="0">
                <a:solidFill>
                  <a:srgbClr val="000000"/>
                </a:solidFill>
                <a:latin typeface="Calibri"/>
              </a:rPr>
              <a:t>Laadukkaampi suunnittelu</a:t>
            </a:r>
          </a:p>
          <a:p>
            <a:pPr lvl="3" indent="-720000" defTabSz="457200">
              <a:spcAft>
                <a:spcPts val="1200"/>
              </a:spcAft>
              <a:buSzTx/>
              <a:buFont typeface="+mj-lt"/>
              <a:buAutoNum type="arabicPeriod"/>
            </a:pPr>
            <a:r>
              <a:rPr lang="fi-FI" sz="3200" dirty="0" smtClean="0">
                <a:solidFill>
                  <a:srgbClr val="000000"/>
                </a:solidFill>
                <a:latin typeface="Calibri"/>
              </a:rPr>
              <a:t>Tehokkaampi ja sujuvampi prosessi</a:t>
            </a:r>
          </a:p>
          <a:p>
            <a:pPr lvl="3" indent="-720000" defTabSz="457200">
              <a:spcAft>
                <a:spcPts val="1200"/>
              </a:spcAft>
              <a:buSzTx/>
              <a:buFont typeface="+mj-lt"/>
              <a:buAutoNum type="arabicPeriod"/>
            </a:pPr>
            <a:r>
              <a:rPr lang="fi-FI" sz="3200" dirty="0" smtClean="0">
                <a:solidFill>
                  <a:srgbClr val="000000"/>
                </a:solidFill>
                <a:latin typeface="Calibri"/>
              </a:rPr>
              <a:t>Parempi lopputulos</a:t>
            </a:r>
            <a:endParaRPr lang="fi-FI" sz="3200" dirty="0">
              <a:solidFill>
                <a:srgbClr val="000000"/>
              </a:solidFill>
              <a:latin typeface="Calibri"/>
            </a:endParaRPr>
          </a:p>
        </p:txBody>
      </p:sp>
    </p:spTree>
    <p:extLst>
      <p:ext uri="{BB962C8B-B14F-4D97-AF65-F5344CB8AC3E}">
        <p14:creationId xmlns:p14="http://schemas.microsoft.com/office/powerpoint/2010/main" val="1766405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72"/>
            <a:ext cx="13428663" cy="701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Data 5"/>
          <p:cNvSpPr/>
          <p:nvPr/>
        </p:nvSpPr>
        <p:spPr>
          <a:xfrm>
            <a:off x="449999" y="-15160"/>
            <a:ext cx="12618301" cy="6873160"/>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 name="Title 1"/>
          <p:cNvSpPr>
            <a:spLocks noGrp="1"/>
          </p:cNvSpPr>
          <p:nvPr>
            <p:ph type="title"/>
          </p:nvPr>
        </p:nvSpPr>
        <p:spPr>
          <a:xfrm>
            <a:off x="3067050" y="271463"/>
            <a:ext cx="8965172" cy="673417"/>
          </a:xfrm>
        </p:spPr>
        <p:txBody>
          <a:bodyPr/>
          <a:lstStyle/>
          <a:p>
            <a:r>
              <a:rPr lang="fi-FI" sz="3200" dirty="0"/>
              <a:t>M</a:t>
            </a:r>
            <a:r>
              <a:rPr lang="fi-FI" sz="3200" dirty="0" smtClean="0"/>
              <a:t>ahdollisuus rakennetulle ympäristölle</a:t>
            </a:r>
            <a:endParaRPr lang="fi-FI" sz="3200" dirty="0"/>
          </a:p>
        </p:txBody>
      </p:sp>
      <p:sp>
        <p:nvSpPr>
          <p:cNvPr id="3" name="Slide Number Placeholder 2"/>
          <p:cNvSpPr>
            <a:spLocks noGrp="1"/>
          </p:cNvSpPr>
          <p:nvPr>
            <p:ph type="sldNum" sz="quarter" idx="16"/>
          </p:nvPr>
        </p:nvSpPr>
        <p:spPr/>
        <p:txBody>
          <a:bodyPr/>
          <a:lstStyle/>
          <a:p>
            <a:fld id="{76304153-AB0A-48EF-9773-766B89829996}" type="slidenum">
              <a:rPr lang="en-US" noProof="1" smtClean="0"/>
              <a:pPr/>
              <a:t>7</a:t>
            </a:fld>
            <a:endParaRPr lang="en-US" noProof="1"/>
          </a:p>
        </p:txBody>
      </p:sp>
      <p:sp>
        <p:nvSpPr>
          <p:cNvPr id="4" name="Content Placeholder 3"/>
          <p:cNvSpPr>
            <a:spLocks noGrp="1"/>
          </p:cNvSpPr>
          <p:nvPr>
            <p:ph sz="quarter" idx="17"/>
          </p:nvPr>
        </p:nvSpPr>
        <p:spPr>
          <a:xfrm>
            <a:off x="2819400" y="1231503"/>
            <a:ext cx="8039100" cy="5356497"/>
          </a:xfrm>
        </p:spPr>
        <p:txBody>
          <a:bodyPr/>
          <a:lstStyle/>
          <a:p>
            <a:pPr marL="0" lvl="0" indent="0" defTabSz="457200">
              <a:spcAft>
                <a:spcPts val="1200"/>
              </a:spcAft>
              <a:buClrTx/>
              <a:buSzTx/>
              <a:buNone/>
            </a:pPr>
            <a:r>
              <a:rPr lang="fi-FI" sz="3600" dirty="0" smtClean="0">
                <a:solidFill>
                  <a:srgbClr val="000000"/>
                </a:solidFill>
                <a:latin typeface="Calibri"/>
              </a:rPr>
              <a:t>Hyvän rakentamistavan edistäminen</a:t>
            </a:r>
          </a:p>
          <a:p>
            <a:pPr lvl="3" indent="-720000" defTabSz="457200">
              <a:spcAft>
                <a:spcPts val="1200"/>
              </a:spcAft>
              <a:buSzTx/>
              <a:buFont typeface="+mj-lt"/>
              <a:buAutoNum type="arabicPeriod"/>
            </a:pPr>
            <a:r>
              <a:rPr lang="fi-FI" sz="3200" dirty="0" smtClean="0">
                <a:solidFill>
                  <a:srgbClr val="000000"/>
                </a:solidFill>
                <a:latin typeface="Calibri"/>
              </a:rPr>
              <a:t>Yhteiset tulkinnat koko Suomessa</a:t>
            </a:r>
          </a:p>
          <a:p>
            <a:pPr lvl="3" indent="-720000" defTabSz="457200">
              <a:spcAft>
                <a:spcPts val="1200"/>
              </a:spcAft>
              <a:buSzTx/>
              <a:buFont typeface="+mj-lt"/>
              <a:buAutoNum type="arabicPeriod"/>
            </a:pPr>
            <a:r>
              <a:rPr lang="fi-FI" sz="3200" dirty="0" smtClean="0">
                <a:solidFill>
                  <a:srgbClr val="000000"/>
                </a:solidFill>
                <a:latin typeface="Calibri"/>
              </a:rPr>
              <a:t>Parempi suunnittelun taso</a:t>
            </a:r>
          </a:p>
          <a:p>
            <a:pPr lvl="3" indent="-720000" defTabSz="457200">
              <a:spcAft>
                <a:spcPts val="1200"/>
              </a:spcAft>
              <a:buSzTx/>
              <a:buFont typeface="+mj-lt"/>
              <a:buAutoNum type="arabicPeriod"/>
            </a:pPr>
            <a:r>
              <a:rPr lang="fi-FI" sz="3200" dirty="0" smtClean="0">
                <a:solidFill>
                  <a:srgbClr val="000000"/>
                </a:solidFill>
                <a:latin typeface="Calibri"/>
              </a:rPr>
              <a:t>Kelpoisuusvaatimusten avaaminen</a:t>
            </a:r>
          </a:p>
          <a:p>
            <a:pPr lvl="3" indent="-720000" defTabSz="457200">
              <a:spcAft>
                <a:spcPts val="1200"/>
              </a:spcAft>
              <a:buSzTx/>
              <a:buFont typeface="+mj-lt"/>
              <a:buAutoNum type="arabicPeriod"/>
            </a:pPr>
            <a:r>
              <a:rPr lang="fi-FI" sz="3200" dirty="0" smtClean="0">
                <a:solidFill>
                  <a:srgbClr val="000000"/>
                </a:solidFill>
                <a:latin typeface="Calibri"/>
              </a:rPr>
              <a:t>Parhaat käytännöt rakentajien avuksi</a:t>
            </a:r>
          </a:p>
          <a:p>
            <a:pPr lvl="3" indent="-720000" defTabSz="457200">
              <a:spcAft>
                <a:spcPts val="1200"/>
              </a:spcAft>
              <a:buSzTx/>
              <a:buFont typeface="+mj-lt"/>
              <a:buAutoNum type="arabicPeriod"/>
            </a:pPr>
            <a:r>
              <a:rPr lang="fi-FI" sz="3200" dirty="0" smtClean="0">
                <a:solidFill>
                  <a:srgbClr val="000000"/>
                </a:solidFill>
                <a:latin typeface="Calibri"/>
              </a:rPr>
              <a:t>Yhteinen tahtotila lopputuloksesta</a:t>
            </a:r>
          </a:p>
          <a:p>
            <a:pPr lvl="3" indent="-720000" defTabSz="457200">
              <a:spcAft>
                <a:spcPts val="1200"/>
              </a:spcAft>
              <a:buSzTx/>
              <a:buFont typeface="+mj-lt"/>
              <a:buAutoNum type="arabicPeriod"/>
            </a:pPr>
            <a:r>
              <a:rPr lang="fi-FI" sz="3200" dirty="0" smtClean="0">
                <a:solidFill>
                  <a:srgbClr val="000000"/>
                </a:solidFill>
                <a:latin typeface="Calibri"/>
              </a:rPr>
              <a:t>Laadukkaampaa rakentamista </a:t>
            </a:r>
            <a:endParaRPr lang="fi-FI" sz="3200" dirty="0">
              <a:solidFill>
                <a:srgbClr val="000000"/>
              </a:solidFill>
              <a:latin typeface="Calibri"/>
            </a:endParaRPr>
          </a:p>
        </p:txBody>
      </p:sp>
    </p:spTree>
    <p:extLst>
      <p:ext uri="{BB962C8B-B14F-4D97-AF65-F5344CB8AC3E}">
        <p14:creationId xmlns:p14="http://schemas.microsoft.com/office/powerpoint/2010/main" val="3520310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72"/>
            <a:ext cx="13428663" cy="701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Data 5"/>
          <p:cNvSpPr/>
          <p:nvPr/>
        </p:nvSpPr>
        <p:spPr>
          <a:xfrm>
            <a:off x="449999" y="-15160"/>
            <a:ext cx="12618301" cy="6873160"/>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 name="Title 1"/>
          <p:cNvSpPr>
            <a:spLocks noGrp="1"/>
          </p:cNvSpPr>
          <p:nvPr>
            <p:ph type="title"/>
          </p:nvPr>
        </p:nvSpPr>
        <p:spPr>
          <a:xfrm>
            <a:off x="3067050" y="271463"/>
            <a:ext cx="8965172" cy="795337"/>
          </a:xfrm>
        </p:spPr>
        <p:txBody>
          <a:bodyPr/>
          <a:lstStyle/>
          <a:p>
            <a:r>
              <a:rPr lang="fi-FI" sz="3200" dirty="0"/>
              <a:t>M</a:t>
            </a:r>
            <a:r>
              <a:rPr lang="fi-FI" sz="3200" dirty="0" smtClean="0"/>
              <a:t>ahdollisuus rakennetulle ympäristölle</a:t>
            </a:r>
            <a:endParaRPr lang="fi-FI" sz="3200" dirty="0"/>
          </a:p>
        </p:txBody>
      </p:sp>
      <p:sp>
        <p:nvSpPr>
          <p:cNvPr id="3" name="Slide Number Placeholder 2"/>
          <p:cNvSpPr>
            <a:spLocks noGrp="1"/>
          </p:cNvSpPr>
          <p:nvPr>
            <p:ph type="sldNum" sz="quarter" idx="16"/>
          </p:nvPr>
        </p:nvSpPr>
        <p:spPr/>
        <p:txBody>
          <a:bodyPr/>
          <a:lstStyle/>
          <a:p>
            <a:fld id="{76304153-AB0A-48EF-9773-766B89829996}" type="slidenum">
              <a:rPr lang="en-US" noProof="1" smtClean="0"/>
              <a:pPr/>
              <a:t>8</a:t>
            </a:fld>
            <a:endParaRPr lang="en-US" noProof="1"/>
          </a:p>
        </p:txBody>
      </p:sp>
      <p:sp>
        <p:nvSpPr>
          <p:cNvPr id="4" name="Content Placeholder 3"/>
          <p:cNvSpPr>
            <a:spLocks noGrp="1"/>
          </p:cNvSpPr>
          <p:nvPr>
            <p:ph sz="quarter" idx="17"/>
          </p:nvPr>
        </p:nvSpPr>
        <p:spPr>
          <a:xfrm>
            <a:off x="2819400" y="1493520"/>
            <a:ext cx="8039100" cy="5094480"/>
          </a:xfrm>
        </p:spPr>
        <p:txBody>
          <a:bodyPr/>
          <a:lstStyle/>
          <a:p>
            <a:pPr marL="0" lvl="0" indent="0" defTabSz="457200">
              <a:spcAft>
                <a:spcPts val="1200"/>
              </a:spcAft>
              <a:buClrTx/>
              <a:buSzTx/>
              <a:buNone/>
            </a:pPr>
            <a:r>
              <a:rPr lang="fi-FI" sz="3600" dirty="0" smtClean="0">
                <a:solidFill>
                  <a:srgbClr val="000000"/>
                </a:solidFill>
                <a:latin typeface="Calibri"/>
              </a:rPr>
              <a:t>Virheiden ennalta ehkäisy</a:t>
            </a:r>
          </a:p>
          <a:p>
            <a:pPr lvl="3" indent="-720000" defTabSz="457200">
              <a:spcAft>
                <a:spcPts val="1200"/>
              </a:spcAft>
              <a:buSzTx/>
              <a:buFont typeface="+mj-lt"/>
              <a:buAutoNum type="arabicPeriod"/>
            </a:pPr>
            <a:r>
              <a:rPr lang="fi-FI" sz="3200" dirty="0" smtClean="0">
                <a:solidFill>
                  <a:srgbClr val="000000"/>
                </a:solidFill>
                <a:latin typeface="Calibri"/>
              </a:rPr>
              <a:t>Yhteiset tulkinnat</a:t>
            </a:r>
          </a:p>
          <a:p>
            <a:pPr lvl="3" indent="-720000" defTabSz="457200">
              <a:spcAft>
                <a:spcPts val="1200"/>
              </a:spcAft>
              <a:buSzTx/>
              <a:buFont typeface="+mj-lt"/>
              <a:buAutoNum type="arabicPeriod"/>
            </a:pPr>
            <a:r>
              <a:rPr lang="fi-FI" sz="3200" dirty="0" smtClean="0">
                <a:solidFill>
                  <a:srgbClr val="000000"/>
                </a:solidFill>
                <a:latin typeface="Calibri"/>
              </a:rPr>
              <a:t>Olennaisten vaatimusten täyttyminen</a:t>
            </a:r>
          </a:p>
          <a:p>
            <a:pPr lvl="3" indent="-720000" defTabSz="457200">
              <a:spcAft>
                <a:spcPts val="1200"/>
              </a:spcAft>
              <a:buSzTx/>
              <a:buFont typeface="+mj-lt"/>
              <a:buAutoNum type="arabicPeriod"/>
            </a:pPr>
            <a:r>
              <a:rPr lang="fi-FI" sz="3200" dirty="0" smtClean="0">
                <a:solidFill>
                  <a:srgbClr val="000000"/>
                </a:solidFill>
                <a:latin typeface="Calibri"/>
              </a:rPr>
              <a:t>Suunnitelmien ohjaaminen lupavaiheessa oikeaan suuntaan</a:t>
            </a:r>
          </a:p>
          <a:p>
            <a:pPr lvl="3" indent="-720000" defTabSz="457200">
              <a:spcAft>
                <a:spcPts val="1200"/>
              </a:spcAft>
              <a:buSzTx/>
              <a:buFont typeface="+mj-lt"/>
              <a:buAutoNum type="arabicPeriod"/>
            </a:pPr>
            <a:r>
              <a:rPr lang="fi-FI" sz="3200" dirty="0" smtClean="0">
                <a:solidFill>
                  <a:srgbClr val="000000"/>
                </a:solidFill>
                <a:latin typeface="Calibri"/>
              </a:rPr>
              <a:t>Laatuvaatimuksien </a:t>
            </a:r>
            <a:r>
              <a:rPr lang="fi-FI" sz="3200" dirty="0" err="1" smtClean="0">
                <a:solidFill>
                  <a:srgbClr val="000000"/>
                </a:solidFill>
                <a:latin typeface="Calibri"/>
              </a:rPr>
              <a:t>aukikirjoittaminen</a:t>
            </a:r>
            <a:endParaRPr lang="fi-FI" sz="3200" dirty="0" smtClean="0">
              <a:solidFill>
                <a:srgbClr val="000000"/>
              </a:solidFill>
              <a:latin typeface="Calibri"/>
            </a:endParaRPr>
          </a:p>
          <a:p>
            <a:pPr lvl="3" indent="-720000" defTabSz="457200">
              <a:spcAft>
                <a:spcPts val="1200"/>
              </a:spcAft>
              <a:buSzTx/>
              <a:buFont typeface="+mj-lt"/>
              <a:buAutoNum type="arabicPeriod"/>
            </a:pPr>
            <a:endParaRPr lang="fi-FI" sz="3200" dirty="0">
              <a:solidFill>
                <a:srgbClr val="000000"/>
              </a:solidFill>
              <a:latin typeface="Calibri"/>
            </a:endParaRPr>
          </a:p>
        </p:txBody>
      </p:sp>
    </p:spTree>
    <p:extLst>
      <p:ext uri="{BB962C8B-B14F-4D97-AF65-F5344CB8AC3E}">
        <p14:creationId xmlns:p14="http://schemas.microsoft.com/office/powerpoint/2010/main" val="3730242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72"/>
            <a:ext cx="13428663" cy="701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Data 5"/>
          <p:cNvSpPr/>
          <p:nvPr/>
        </p:nvSpPr>
        <p:spPr>
          <a:xfrm>
            <a:off x="449999" y="-15160"/>
            <a:ext cx="12618301" cy="6873160"/>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 name="Title 1"/>
          <p:cNvSpPr>
            <a:spLocks noGrp="1"/>
          </p:cNvSpPr>
          <p:nvPr>
            <p:ph type="title"/>
          </p:nvPr>
        </p:nvSpPr>
        <p:spPr>
          <a:xfrm>
            <a:off x="3067050" y="271463"/>
            <a:ext cx="8965172" cy="805497"/>
          </a:xfrm>
        </p:spPr>
        <p:txBody>
          <a:bodyPr/>
          <a:lstStyle/>
          <a:p>
            <a:r>
              <a:rPr lang="fi-FI" sz="3200" dirty="0"/>
              <a:t>M</a:t>
            </a:r>
            <a:r>
              <a:rPr lang="fi-FI" sz="3200" dirty="0" smtClean="0"/>
              <a:t>ahdollisuus rakennetulle ympäristölle</a:t>
            </a:r>
            <a:endParaRPr lang="fi-FI" sz="3200" dirty="0"/>
          </a:p>
        </p:txBody>
      </p:sp>
      <p:sp>
        <p:nvSpPr>
          <p:cNvPr id="3" name="Slide Number Placeholder 2"/>
          <p:cNvSpPr>
            <a:spLocks noGrp="1"/>
          </p:cNvSpPr>
          <p:nvPr>
            <p:ph type="sldNum" sz="quarter" idx="16"/>
          </p:nvPr>
        </p:nvSpPr>
        <p:spPr/>
        <p:txBody>
          <a:bodyPr/>
          <a:lstStyle/>
          <a:p>
            <a:fld id="{76304153-AB0A-48EF-9773-766B89829996}" type="slidenum">
              <a:rPr lang="en-US" noProof="1" smtClean="0"/>
              <a:pPr/>
              <a:t>9</a:t>
            </a:fld>
            <a:endParaRPr lang="en-US" noProof="1"/>
          </a:p>
        </p:txBody>
      </p:sp>
      <p:sp>
        <p:nvSpPr>
          <p:cNvPr id="4" name="Content Placeholder 3"/>
          <p:cNvSpPr>
            <a:spLocks noGrp="1"/>
          </p:cNvSpPr>
          <p:nvPr>
            <p:ph sz="quarter" idx="17"/>
          </p:nvPr>
        </p:nvSpPr>
        <p:spPr>
          <a:xfrm>
            <a:off x="2590800" y="1363583"/>
            <a:ext cx="8267700" cy="5224417"/>
          </a:xfrm>
        </p:spPr>
        <p:txBody>
          <a:bodyPr/>
          <a:lstStyle/>
          <a:p>
            <a:pPr marL="0" lvl="0" indent="0" defTabSz="457200">
              <a:spcAft>
                <a:spcPts val="1200"/>
              </a:spcAft>
              <a:buClrTx/>
              <a:buSzTx/>
              <a:buNone/>
            </a:pPr>
            <a:r>
              <a:rPr lang="fi-FI" sz="3600" dirty="0" smtClean="0">
                <a:solidFill>
                  <a:srgbClr val="000000"/>
                </a:solidFill>
                <a:latin typeface="Calibri"/>
              </a:rPr>
              <a:t>Osaamisen ja tiedon jakaminen</a:t>
            </a:r>
          </a:p>
          <a:p>
            <a:pPr lvl="3" indent="-720000" defTabSz="457200">
              <a:spcAft>
                <a:spcPts val="1200"/>
              </a:spcAft>
              <a:buSzTx/>
              <a:buFont typeface="+mj-lt"/>
              <a:buAutoNum type="arabicPeriod"/>
            </a:pPr>
            <a:r>
              <a:rPr lang="fi-FI" sz="3200" dirty="0" smtClean="0">
                <a:solidFill>
                  <a:srgbClr val="000000"/>
                </a:solidFill>
                <a:latin typeface="Calibri"/>
              </a:rPr>
              <a:t>Rakennushankkeeseen ryhtyvän opastaminen</a:t>
            </a:r>
          </a:p>
          <a:p>
            <a:pPr lvl="3" indent="-720000" defTabSz="457200">
              <a:spcAft>
                <a:spcPts val="1200"/>
              </a:spcAft>
              <a:buSzTx/>
              <a:buFont typeface="+mj-lt"/>
              <a:buAutoNum type="arabicPeriod"/>
            </a:pPr>
            <a:r>
              <a:rPr lang="fi-FI" sz="3200" dirty="0" smtClean="0">
                <a:solidFill>
                  <a:srgbClr val="000000"/>
                </a:solidFill>
                <a:latin typeface="Calibri"/>
              </a:rPr>
              <a:t>Viranomaisten ja suunnittelijoiden yhteinen näkemys</a:t>
            </a:r>
          </a:p>
          <a:p>
            <a:pPr lvl="3" indent="-720000" defTabSz="457200">
              <a:spcAft>
                <a:spcPts val="1200"/>
              </a:spcAft>
              <a:buSzTx/>
              <a:buFont typeface="+mj-lt"/>
              <a:buAutoNum type="arabicPeriod"/>
            </a:pPr>
            <a:r>
              <a:rPr lang="fi-FI" sz="3200" dirty="0" smtClean="0">
                <a:solidFill>
                  <a:srgbClr val="000000"/>
                </a:solidFill>
                <a:latin typeface="Calibri"/>
              </a:rPr>
              <a:t>Rakennusalan toimijoiden osaamisen lisääminen</a:t>
            </a:r>
          </a:p>
          <a:p>
            <a:pPr lvl="3" indent="-720000" defTabSz="457200">
              <a:spcAft>
                <a:spcPts val="1200"/>
              </a:spcAft>
              <a:buSzTx/>
              <a:buFont typeface="+mj-lt"/>
              <a:buAutoNum type="arabicPeriod"/>
            </a:pPr>
            <a:r>
              <a:rPr lang="fi-FI" sz="3200" dirty="0" smtClean="0">
                <a:solidFill>
                  <a:srgbClr val="000000"/>
                </a:solidFill>
                <a:latin typeface="Calibri"/>
              </a:rPr>
              <a:t>Riittävät pätevyydet, koulutus ja viestintä</a:t>
            </a:r>
          </a:p>
          <a:p>
            <a:pPr lvl="3" indent="-720000" defTabSz="457200">
              <a:spcAft>
                <a:spcPts val="1200"/>
              </a:spcAft>
              <a:buSzTx/>
              <a:buFont typeface="+mj-lt"/>
              <a:buAutoNum type="arabicPeriod"/>
            </a:pPr>
            <a:r>
              <a:rPr lang="fi-FI" sz="3200" dirty="0" smtClean="0">
                <a:solidFill>
                  <a:srgbClr val="000000"/>
                </a:solidFill>
                <a:latin typeface="Calibri"/>
              </a:rPr>
              <a:t>Empatia rakennushankkeeseen ryhtyvää kohtaan </a:t>
            </a:r>
          </a:p>
          <a:p>
            <a:pPr lvl="3" indent="-720000" defTabSz="457200">
              <a:spcAft>
                <a:spcPts val="1200"/>
              </a:spcAft>
              <a:buSzTx/>
              <a:buFont typeface="+mj-lt"/>
              <a:buAutoNum type="arabicPeriod"/>
            </a:pPr>
            <a:endParaRPr lang="fi-FI" sz="3200" dirty="0">
              <a:solidFill>
                <a:srgbClr val="000000"/>
              </a:solidFill>
              <a:latin typeface="Calibri"/>
            </a:endParaRPr>
          </a:p>
        </p:txBody>
      </p:sp>
    </p:spTree>
    <p:extLst>
      <p:ext uri="{BB962C8B-B14F-4D97-AF65-F5344CB8AC3E}">
        <p14:creationId xmlns:p14="http://schemas.microsoft.com/office/powerpoint/2010/main" val="1284782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Kiwa Inspecta PPT template 20170427">
  <a:themeElements>
    <a:clrScheme name="KIWA">
      <a:dk1>
        <a:sysClr val="windowText" lastClr="000000"/>
      </a:dk1>
      <a:lt1>
        <a:sysClr val="window" lastClr="FFFFFF"/>
      </a:lt1>
      <a:dk2>
        <a:srgbClr val="005DA1"/>
      </a:dk2>
      <a:lt2>
        <a:srgbClr val="FFFFFF"/>
      </a:lt2>
      <a:accent1>
        <a:srgbClr val="005DA1"/>
      </a:accent1>
      <a:accent2>
        <a:srgbClr val="00AAC5"/>
      </a:accent2>
      <a:accent3>
        <a:srgbClr val="D1111C"/>
      </a:accent3>
      <a:accent4>
        <a:srgbClr val="85A4D1"/>
      </a:accent4>
      <a:accent5>
        <a:srgbClr val="A4D6E3"/>
      </a:accent5>
      <a:accent6>
        <a:srgbClr val="E9957E"/>
      </a:accent6>
      <a:hlink>
        <a:srgbClr val="005DA1"/>
      </a:hlink>
      <a:folHlink>
        <a:srgbClr val="005DA1"/>
      </a:folHlink>
    </a:clrScheme>
    <a:fontScheme name="KIW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ts val="3600"/>
          </a:lnSpc>
          <a:defRPr sz="2400" dirty="0">
            <a:solidFill>
              <a:schemeClr val="tx2"/>
            </a:solidFill>
          </a:defRPr>
        </a:defPPr>
      </a:lstStyle>
    </a:txDef>
  </a:objectDefaults>
  <a:extraClrSchemeLst/>
  <a:extLst>
    <a:ext uri="{05A4C25C-085E-4340-85A3-A5531E510DB2}">
      <thm15:themeFamily xmlns:thm15="http://schemas.microsoft.com/office/thememl/2012/main" name="KIWA.potx" id="{9F4085C8-3976-45E0-ABD4-FE1BF94DCF7D}" vid="{4B8F99AE-C4F8-40A8-916B-2869A1801CA3}"/>
    </a:ext>
  </a:extLst>
</a:theme>
</file>

<file path=ppt/theme/theme2.xml><?xml version="1.0" encoding="utf-8"?>
<a:theme xmlns:a="http://schemas.openxmlformats.org/drawingml/2006/main" name="KIWA">
  <a:themeElements>
    <a:clrScheme name="KIWA">
      <a:dk1>
        <a:sysClr val="windowText" lastClr="000000"/>
      </a:dk1>
      <a:lt1>
        <a:sysClr val="window" lastClr="FFFFFF"/>
      </a:lt1>
      <a:dk2>
        <a:srgbClr val="005DA1"/>
      </a:dk2>
      <a:lt2>
        <a:srgbClr val="FFFFFF"/>
      </a:lt2>
      <a:accent1>
        <a:srgbClr val="005DA1"/>
      </a:accent1>
      <a:accent2>
        <a:srgbClr val="00AAC5"/>
      </a:accent2>
      <a:accent3>
        <a:srgbClr val="D1111C"/>
      </a:accent3>
      <a:accent4>
        <a:srgbClr val="85A4D1"/>
      </a:accent4>
      <a:accent5>
        <a:srgbClr val="A4D6E3"/>
      </a:accent5>
      <a:accent6>
        <a:srgbClr val="E9957E"/>
      </a:accent6>
      <a:hlink>
        <a:srgbClr val="005DA1"/>
      </a:hlink>
      <a:folHlink>
        <a:srgbClr val="005DA1"/>
      </a:folHlink>
    </a:clrScheme>
    <a:fontScheme name="KIW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ts val="3600"/>
          </a:lnSpc>
          <a:defRPr sz="2400" dirty="0">
            <a:solidFill>
              <a:schemeClr val="tx2"/>
            </a:solidFill>
          </a:defRPr>
        </a:defPPr>
      </a:lstStyle>
    </a:txDef>
  </a:objectDefaults>
  <a:extraClrSchemeLst/>
  <a:extLst>
    <a:ext uri="{05A4C25C-085E-4340-85A3-A5531E510DB2}">
      <thm15:themeFamily xmlns:thm15="http://schemas.microsoft.com/office/thememl/2012/main" name="KIWA" id="{51562A4D-632A-C24D-B30D-A69AB28994D4}" vid="{C55E5430-FED4-B44C-9808-87EA294501F0}"/>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5062</TotalTime>
  <Words>691</Words>
  <Application>Microsoft Office PowerPoint</Application>
  <PresentationFormat>Custom</PresentationFormat>
  <Paragraphs>167</Paragraphs>
  <Slides>12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Symbol</vt:lpstr>
      <vt:lpstr>Wingdings 2</vt:lpstr>
      <vt:lpstr>ヒラギノ角ゴ Pro W3</vt:lpstr>
      <vt:lpstr>Kiwa Inspecta PPT template 20170427</vt:lpstr>
      <vt:lpstr>KIWA</vt:lpstr>
      <vt:lpstr>Rakennusvalvontojen yhteiset ohjeet - uhka vai mahdollisuus RIAlaisille </vt:lpstr>
      <vt:lpstr>Uhka vai mahdollisuus RIAlaisille -Pasi Timo</vt:lpstr>
      <vt:lpstr>Mahdollisuus rakennetulle ympäristölle</vt:lpstr>
      <vt:lpstr>Haaste rakennetulle ympäristölle</vt:lpstr>
      <vt:lpstr>Pasi Timo:</vt:lpstr>
      <vt:lpstr>Mahdollisuus rakennetulle ympäristölle</vt:lpstr>
      <vt:lpstr>Mahdollisuus rakennetulle ympäristölle</vt:lpstr>
      <vt:lpstr>Mahdollisuus rakennetulle ympäristölle</vt:lpstr>
      <vt:lpstr>Mahdollisuus rakennetulle ympäristölle</vt:lpstr>
      <vt:lpstr>PowerPoint Presentation</vt:lpstr>
      <vt:lpstr>Rakennuksen olennaisten vaatimuksien täyttyminen TOP TEN –käytännöt ja rakennustuotteiden CE-merkintä yhdessä laadun varmistamiseksi?</vt:lpstr>
      <vt:lpstr>   Kiitos! </vt:lpstr>
    </vt:vector>
  </TitlesOfParts>
  <Company>TEMPLATE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Suominen Tuomas</dc:creator>
  <dc:description>Template by Orange Pepper_x000d_
Design by B-Creative!_x000d_
2016</dc:description>
  <cp:lastModifiedBy>Tiia Tuomi</cp:lastModifiedBy>
  <cp:revision>148</cp:revision>
  <dcterms:created xsi:type="dcterms:W3CDTF">2017-05-22T06:01:19Z</dcterms:created>
  <dcterms:modified xsi:type="dcterms:W3CDTF">2019-06-07T09:45:51Z</dcterms:modified>
</cp:coreProperties>
</file>